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22" r:id="rId2"/>
  </p:sldMasterIdLst>
  <p:notesMasterIdLst>
    <p:notesMasterId r:id="rId38"/>
  </p:notesMasterIdLst>
  <p:handoutMasterIdLst>
    <p:handoutMasterId r:id="rId39"/>
  </p:handoutMasterIdLst>
  <p:sldIdLst>
    <p:sldId id="280" r:id="rId3"/>
    <p:sldId id="282" r:id="rId4"/>
    <p:sldId id="281" r:id="rId5"/>
    <p:sldId id="297" r:id="rId6"/>
    <p:sldId id="256" r:id="rId7"/>
    <p:sldId id="286" r:id="rId8"/>
    <p:sldId id="258" r:id="rId9"/>
    <p:sldId id="262" r:id="rId10"/>
    <p:sldId id="263" r:id="rId11"/>
    <p:sldId id="287" r:id="rId12"/>
    <p:sldId id="265" r:id="rId13"/>
    <p:sldId id="267" r:id="rId14"/>
    <p:sldId id="266" r:id="rId15"/>
    <p:sldId id="268" r:id="rId16"/>
    <p:sldId id="307" r:id="rId17"/>
    <p:sldId id="261" r:id="rId18"/>
    <p:sldId id="315" r:id="rId19"/>
    <p:sldId id="306" r:id="rId20"/>
    <p:sldId id="271" r:id="rId21"/>
    <p:sldId id="272" r:id="rId22"/>
    <p:sldId id="273" r:id="rId23"/>
    <p:sldId id="274" r:id="rId24"/>
    <p:sldId id="303" r:id="rId25"/>
    <p:sldId id="292" r:id="rId26"/>
    <p:sldId id="288" r:id="rId27"/>
    <p:sldId id="285" r:id="rId28"/>
    <p:sldId id="313" r:id="rId29"/>
    <p:sldId id="289" r:id="rId30"/>
    <p:sldId id="302" r:id="rId31"/>
    <p:sldId id="318" r:id="rId32"/>
    <p:sldId id="319" r:id="rId33"/>
    <p:sldId id="320" r:id="rId34"/>
    <p:sldId id="321" r:id="rId35"/>
    <p:sldId id="322" r:id="rId36"/>
    <p:sldId id="277"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85107-E584-4D6C-9D0B-52B192B742C9}" v="1" dt="2021-08-18T16:02:28.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9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Arrington" userId="777c1ed6-d761-413c-9984-b850320484a2" providerId="ADAL" clId="{EDC85107-E584-4D6C-9D0B-52B192B742C9}"/>
    <pc:docChg chg="custSel modSld">
      <pc:chgData name="Christopher Arrington" userId="777c1ed6-d761-413c-9984-b850320484a2" providerId="ADAL" clId="{EDC85107-E584-4D6C-9D0B-52B192B742C9}" dt="2021-08-18T16:02:28.608" v="1" actId="27636"/>
      <pc:docMkLst>
        <pc:docMk/>
      </pc:docMkLst>
      <pc:sldChg chg="modSp mod">
        <pc:chgData name="Christopher Arrington" userId="777c1ed6-d761-413c-9984-b850320484a2" providerId="ADAL" clId="{EDC85107-E584-4D6C-9D0B-52B192B742C9}" dt="2021-08-18T16:02:28.608" v="1" actId="27636"/>
        <pc:sldMkLst>
          <pc:docMk/>
          <pc:sldMk cId="0" sldId="267"/>
        </pc:sldMkLst>
        <pc:spChg chg="mod">
          <ac:chgData name="Christopher Arrington" userId="777c1ed6-d761-413c-9984-b850320484a2" providerId="ADAL" clId="{EDC85107-E584-4D6C-9D0B-52B192B742C9}" dt="2021-08-18T16:02:28.608" v="1" actId="27636"/>
          <ac:spMkLst>
            <pc:docMk/>
            <pc:sldMk cId="0" sldId="267"/>
            <ac:spMk id="29699" creationId="{FBD45E4A-C3F3-4D5D-B1C8-47B8CA06158C}"/>
          </ac:spMkLst>
        </pc:spChg>
      </pc:sldChg>
      <pc:sldChg chg="modTransition">
        <pc:chgData name="Christopher Arrington" userId="777c1ed6-d761-413c-9984-b850320484a2" providerId="ADAL" clId="{EDC85107-E584-4D6C-9D0B-52B192B742C9}" dt="2021-08-18T16:02:28.509" v="0"/>
        <pc:sldMkLst>
          <pc:docMk/>
          <pc:sldMk cId="1462592893" sldId="32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4259D-8B36-46A0-ABB3-230CA3A526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6B678E7-2ACF-40A8-93DE-C049E5507133}">
      <dgm:prSet/>
      <dgm:spPr/>
      <dgm:t>
        <a:bodyPr/>
        <a:lstStyle/>
        <a:p>
          <a:r>
            <a:rPr lang="en-US"/>
            <a:t>Introductions of guidance staff</a:t>
          </a:r>
        </a:p>
      </dgm:t>
    </dgm:pt>
    <dgm:pt modelId="{91E6B778-D142-4758-B6A2-1858759E05C5}" type="parTrans" cxnId="{D4D3D410-8608-444C-8D5C-532F5335EA66}">
      <dgm:prSet/>
      <dgm:spPr/>
      <dgm:t>
        <a:bodyPr/>
        <a:lstStyle/>
        <a:p>
          <a:endParaRPr lang="en-US"/>
        </a:p>
      </dgm:t>
    </dgm:pt>
    <dgm:pt modelId="{A0FBEBD7-BFD1-41AF-A9BA-B3999BBC586B}" type="sibTrans" cxnId="{D4D3D410-8608-444C-8D5C-532F5335EA66}">
      <dgm:prSet/>
      <dgm:spPr/>
      <dgm:t>
        <a:bodyPr/>
        <a:lstStyle/>
        <a:p>
          <a:endParaRPr lang="en-US"/>
        </a:p>
      </dgm:t>
    </dgm:pt>
    <dgm:pt modelId="{B806D0BE-CFD7-4478-BAD8-D5502C6780B8}">
      <dgm:prSet/>
      <dgm:spPr/>
      <dgm:t>
        <a:bodyPr/>
        <a:lstStyle/>
        <a:p>
          <a:r>
            <a:rPr lang="en-US"/>
            <a:t>Planning for after high school</a:t>
          </a:r>
        </a:p>
      </dgm:t>
    </dgm:pt>
    <dgm:pt modelId="{5334F38A-ACEF-4397-BF1D-C5AC09E2514A}" type="parTrans" cxnId="{D69945A8-9256-4513-8529-806EFA4F61FE}">
      <dgm:prSet/>
      <dgm:spPr/>
      <dgm:t>
        <a:bodyPr/>
        <a:lstStyle/>
        <a:p>
          <a:endParaRPr lang="en-US"/>
        </a:p>
      </dgm:t>
    </dgm:pt>
    <dgm:pt modelId="{DFFA1E39-F535-43DA-A88F-C1DBF714966A}" type="sibTrans" cxnId="{D69945A8-9256-4513-8529-806EFA4F61FE}">
      <dgm:prSet/>
      <dgm:spPr/>
      <dgm:t>
        <a:bodyPr/>
        <a:lstStyle/>
        <a:p>
          <a:endParaRPr lang="en-US"/>
        </a:p>
      </dgm:t>
    </dgm:pt>
    <dgm:pt modelId="{25D137D2-4429-4979-B8B4-1356CCB72355}">
      <dgm:prSet/>
      <dgm:spPr/>
      <dgm:t>
        <a:bodyPr/>
        <a:lstStyle/>
        <a:p>
          <a:r>
            <a:rPr lang="en-US"/>
            <a:t>Assessments </a:t>
          </a:r>
        </a:p>
      </dgm:t>
    </dgm:pt>
    <dgm:pt modelId="{CDF29950-05BB-494F-94FE-686ECCFB1C58}" type="parTrans" cxnId="{A478EB49-0FC5-4CE0-8D54-3917A28D305D}">
      <dgm:prSet/>
      <dgm:spPr/>
      <dgm:t>
        <a:bodyPr/>
        <a:lstStyle/>
        <a:p>
          <a:endParaRPr lang="en-US"/>
        </a:p>
      </dgm:t>
    </dgm:pt>
    <dgm:pt modelId="{66C559AE-639B-45FA-B9B0-058E0AB9A667}" type="sibTrans" cxnId="{A478EB49-0FC5-4CE0-8D54-3917A28D305D}">
      <dgm:prSet/>
      <dgm:spPr/>
      <dgm:t>
        <a:bodyPr/>
        <a:lstStyle/>
        <a:p>
          <a:endParaRPr lang="en-US"/>
        </a:p>
      </dgm:t>
    </dgm:pt>
    <dgm:pt modelId="{F68F1BE4-E219-43CE-9F0C-F49E7F7745BC}">
      <dgm:prSet/>
      <dgm:spPr/>
      <dgm:t>
        <a:bodyPr/>
        <a:lstStyle/>
        <a:p>
          <a:r>
            <a:rPr lang="en-US"/>
            <a:t>Success through College Preparation</a:t>
          </a:r>
        </a:p>
      </dgm:t>
    </dgm:pt>
    <dgm:pt modelId="{99784E41-1A01-4A78-BBC3-2DDFA99C4242}" type="parTrans" cxnId="{2CD7E80A-6CFC-46C6-A2E2-9581BAA6EE5E}">
      <dgm:prSet/>
      <dgm:spPr/>
      <dgm:t>
        <a:bodyPr/>
        <a:lstStyle/>
        <a:p>
          <a:endParaRPr lang="en-US"/>
        </a:p>
      </dgm:t>
    </dgm:pt>
    <dgm:pt modelId="{72BF9536-1071-458A-86BB-790A144064FD}" type="sibTrans" cxnId="{2CD7E80A-6CFC-46C6-A2E2-9581BAA6EE5E}">
      <dgm:prSet/>
      <dgm:spPr/>
      <dgm:t>
        <a:bodyPr/>
        <a:lstStyle/>
        <a:p>
          <a:endParaRPr lang="en-US"/>
        </a:p>
      </dgm:t>
    </dgm:pt>
    <dgm:pt modelId="{B7F89A97-31B1-48C0-955B-D582FFB991C6}">
      <dgm:prSet/>
      <dgm:spPr/>
      <dgm:t>
        <a:bodyPr/>
        <a:lstStyle/>
        <a:p>
          <a:r>
            <a:rPr lang="en-US"/>
            <a:t>Financial Aid – Bright Futures and other scholarships </a:t>
          </a:r>
        </a:p>
      </dgm:t>
    </dgm:pt>
    <dgm:pt modelId="{0B2115F0-5FDC-4152-ABF0-5EF7250431B3}" type="parTrans" cxnId="{961EF2BA-51AB-415C-AC1E-26E2C724F44B}">
      <dgm:prSet/>
      <dgm:spPr/>
      <dgm:t>
        <a:bodyPr/>
        <a:lstStyle/>
        <a:p>
          <a:endParaRPr lang="en-US"/>
        </a:p>
      </dgm:t>
    </dgm:pt>
    <dgm:pt modelId="{4CBC98EA-E5C7-4AE9-B038-3F4EF9C0BF7E}" type="sibTrans" cxnId="{961EF2BA-51AB-415C-AC1E-26E2C724F44B}">
      <dgm:prSet/>
      <dgm:spPr/>
      <dgm:t>
        <a:bodyPr/>
        <a:lstStyle/>
        <a:p>
          <a:endParaRPr lang="en-US"/>
        </a:p>
      </dgm:t>
    </dgm:pt>
    <dgm:pt modelId="{7EB79A86-B495-4DD6-A106-F6CA7F20806E}">
      <dgm:prSet/>
      <dgm:spPr/>
      <dgm:t>
        <a:bodyPr/>
        <a:lstStyle/>
        <a:p>
          <a:r>
            <a:rPr lang="en-US"/>
            <a:t>Graduation Requirements (academic)</a:t>
          </a:r>
        </a:p>
      </dgm:t>
    </dgm:pt>
    <dgm:pt modelId="{462CB1FD-1729-4113-83C8-F6D20DADBF20}" type="parTrans" cxnId="{9DCF4418-E593-47FF-8670-4D7A75BEC25D}">
      <dgm:prSet/>
      <dgm:spPr/>
      <dgm:t>
        <a:bodyPr/>
        <a:lstStyle/>
        <a:p>
          <a:endParaRPr lang="en-US"/>
        </a:p>
      </dgm:t>
    </dgm:pt>
    <dgm:pt modelId="{8A6DC8D9-8426-4CD0-99CE-0A9099A82020}" type="sibTrans" cxnId="{9DCF4418-E593-47FF-8670-4D7A75BEC25D}">
      <dgm:prSet/>
      <dgm:spPr/>
      <dgm:t>
        <a:bodyPr/>
        <a:lstStyle/>
        <a:p>
          <a:endParaRPr lang="en-US"/>
        </a:p>
      </dgm:t>
    </dgm:pt>
    <dgm:pt modelId="{ACED09EB-6B70-431B-A934-7DF5CDA85FAC}">
      <dgm:prSet/>
      <dgm:spPr/>
      <dgm:t>
        <a:bodyPr/>
        <a:lstStyle/>
        <a:p>
          <a:r>
            <a:rPr lang="en-US"/>
            <a:t>Activities &amp; costs</a:t>
          </a:r>
        </a:p>
      </dgm:t>
    </dgm:pt>
    <dgm:pt modelId="{8F0C828B-89FC-4C4D-AC7E-A10EF4489F86}" type="parTrans" cxnId="{89E35526-7445-432C-B095-F47D6E412747}">
      <dgm:prSet/>
      <dgm:spPr/>
      <dgm:t>
        <a:bodyPr/>
        <a:lstStyle/>
        <a:p>
          <a:endParaRPr lang="en-US"/>
        </a:p>
      </dgm:t>
    </dgm:pt>
    <dgm:pt modelId="{749B3C96-45C6-4C59-830E-8A21661F9DF2}" type="sibTrans" cxnId="{89E35526-7445-432C-B095-F47D6E412747}">
      <dgm:prSet/>
      <dgm:spPr/>
      <dgm:t>
        <a:bodyPr/>
        <a:lstStyle/>
        <a:p>
          <a:endParaRPr lang="en-US"/>
        </a:p>
      </dgm:t>
    </dgm:pt>
    <dgm:pt modelId="{ECFB2A06-940F-4D96-960F-3E888830E293}" type="pres">
      <dgm:prSet presAssocID="{A3D4259D-8B36-46A0-ABB3-230CA3A526E7}" presName="root" presStyleCnt="0">
        <dgm:presLayoutVars>
          <dgm:dir/>
          <dgm:resizeHandles val="exact"/>
        </dgm:presLayoutVars>
      </dgm:prSet>
      <dgm:spPr/>
    </dgm:pt>
    <dgm:pt modelId="{943A7367-3A62-468A-887D-D0DBE9895E38}" type="pres">
      <dgm:prSet presAssocID="{E6B678E7-2ACF-40A8-93DE-C049E5507133}" presName="compNode" presStyleCnt="0"/>
      <dgm:spPr/>
    </dgm:pt>
    <dgm:pt modelId="{F800C433-499F-4A0E-BA6E-52DC65BFAF17}" type="pres">
      <dgm:prSet presAssocID="{E6B678E7-2ACF-40A8-93DE-C049E5507133}" presName="bgRect" presStyleLbl="bgShp" presStyleIdx="0" presStyleCnt="7"/>
      <dgm:spPr/>
    </dgm:pt>
    <dgm:pt modelId="{BBC0CF45-7254-4A71-90D9-AE2615E7F93B}" type="pres">
      <dgm:prSet presAssocID="{E6B678E7-2ACF-40A8-93DE-C049E550713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5F7EA25-9F83-430A-8D2C-FBA9595BB673}" type="pres">
      <dgm:prSet presAssocID="{E6B678E7-2ACF-40A8-93DE-C049E5507133}" presName="spaceRect" presStyleCnt="0"/>
      <dgm:spPr/>
    </dgm:pt>
    <dgm:pt modelId="{143F8E3C-25FB-429D-97A0-3C6C3EAD5D89}" type="pres">
      <dgm:prSet presAssocID="{E6B678E7-2ACF-40A8-93DE-C049E5507133}" presName="parTx" presStyleLbl="revTx" presStyleIdx="0" presStyleCnt="7">
        <dgm:presLayoutVars>
          <dgm:chMax val="0"/>
          <dgm:chPref val="0"/>
        </dgm:presLayoutVars>
      </dgm:prSet>
      <dgm:spPr/>
    </dgm:pt>
    <dgm:pt modelId="{CEB01331-5D72-4250-8A9E-1B4E62400974}" type="pres">
      <dgm:prSet presAssocID="{A0FBEBD7-BFD1-41AF-A9BA-B3999BBC586B}" presName="sibTrans" presStyleCnt="0"/>
      <dgm:spPr/>
    </dgm:pt>
    <dgm:pt modelId="{FF4A994B-9F34-4579-B8DE-FC23C9195976}" type="pres">
      <dgm:prSet presAssocID="{B806D0BE-CFD7-4478-BAD8-D5502C6780B8}" presName="compNode" presStyleCnt="0"/>
      <dgm:spPr/>
    </dgm:pt>
    <dgm:pt modelId="{DF9CC062-DA29-4C8D-9B2C-FE0307674205}" type="pres">
      <dgm:prSet presAssocID="{B806D0BE-CFD7-4478-BAD8-D5502C6780B8}" presName="bgRect" presStyleLbl="bgShp" presStyleIdx="1" presStyleCnt="7"/>
      <dgm:spPr/>
    </dgm:pt>
    <dgm:pt modelId="{BA055A6C-3A7F-458A-947D-BA2BBF9FE20E}" type="pres">
      <dgm:prSet presAssocID="{B806D0BE-CFD7-4478-BAD8-D5502C6780B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C4FB746A-8930-4652-A84D-DB3779BBC941}" type="pres">
      <dgm:prSet presAssocID="{B806D0BE-CFD7-4478-BAD8-D5502C6780B8}" presName="spaceRect" presStyleCnt="0"/>
      <dgm:spPr/>
    </dgm:pt>
    <dgm:pt modelId="{79432C9F-F2CE-47C0-9C09-2013B507D8D6}" type="pres">
      <dgm:prSet presAssocID="{B806D0BE-CFD7-4478-BAD8-D5502C6780B8}" presName="parTx" presStyleLbl="revTx" presStyleIdx="1" presStyleCnt="7">
        <dgm:presLayoutVars>
          <dgm:chMax val="0"/>
          <dgm:chPref val="0"/>
        </dgm:presLayoutVars>
      </dgm:prSet>
      <dgm:spPr/>
    </dgm:pt>
    <dgm:pt modelId="{CCAA4A71-F5CC-4350-97B8-2109F5F6B845}" type="pres">
      <dgm:prSet presAssocID="{DFFA1E39-F535-43DA-A88F-C1DBF714966A}" presName="sibTrans" presStyleCnt="0"/>
      <dgm:spPr/>
    </dgm:pt>
    <dgm:pt modelId="{FCFF656C-639F-465D-895B-09DDB2006FD6}" type="pres">
      <dgm:prSet presAssocID="{25D137D2-4429-4979-B8B4-1356CCB72355}" presName="compNode" presStyleCnt="0"/>
      <dgm:spPr/>
    </dgm:pt>
    <dgm:pt modelId="{5B007B40-8F82-42DC-92C8-B60CE74F75E3}" type="pres">
      <dgm:prSet presAssocID="{25D137D2-4429-4979-B8B4-1356CCB72355}" presName="bgRect" presStyleLbl="bgShp" presStyleIdx="2" presStyleCnt="7"/>
      <dgm:spPr/>
    </dgm:pt>
    <dgm:pt modelId="{F3FE9148-E18E-45D2-9685-7D79AFA0DA86}" type="pres">
      <dgm:prSet presAssocID="{25D137D2-4429-4979-B8B4-1356CCB7235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A04A62D-1798-465A-8ECD-6528D9A9EE42}" type="pres">
      <dgm:prSet presAssocID="{25D137D2-4429-4979-B8B4-1356CCB72355}" presName="spaceRect" presStyleCnt="0"/>
      <dgm:spPr/>
    </dgm:pt>
    <dgm:pt modelId="{EA6C6794-50E0-46A7-BCDE-F195BCB1387C}" type="pres">
      <dgm:prSet presAssocID="{25D137D2-4429-4979-B8B4-1356CCB72355}" presName="parTx" presStyleLbl="revTx" presStyleIdx="2" presStyleCnt="7">
        <dgm:presLayoutVars>
          <dgm:chMax val="0"/>
          <dgm:chPref val="0"/>
        </dgm:presLayoutVars>
      </dgm:prSet>
      <dgm:spPr/>
    </dgm:pt>
    <dgm:pt modelId="{44A37455-37BF-4A35-9E82-AA22ED723874}" type="pres">
      <dgm:prSet presAssocID="{66C559AE-639B-45FA-B9B0-058E0AB9A667}" presName="sibTrans" presStyleCnt="0"/>
      <dgm:spPr/>
    </dgm:pt>
    <dgm:pt modelId="{39BB4686-CD66-49BF-BFF1-A5F51F88DD90}" type="pres">
      <dgm:prSet presAssocID="{F68F1BE4-E219-43CE-9F0C-F49E7F7745BC}" presName="compNode" presStyleCnt="0"/>
      <dgm:spPr/>
    </dgm:pt>
    <dgm:pt modelId="{C80F4D2C-6965-4D9F-91D0-04D136A0F85C}" type="pres">
      <dgm:prSet presAssocID="{F68F1BE4-E219-43CE-9F0C-F49E7F7745BC}" presName="bgRect" presStyleLbl="bgShp" presStyleIdx="3" presStyleCnt="7"/>
      <dgm:spPr/>
    </dgm:pt>
    <dgm:pt modelId="{F68DDF55-419B-4BE0-A908-B029E5E57079}" type="pres">
      <dgm:prSet presAssocID="{F68F1BE4-E219-43CE-9F0C-F49E7F7745B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55F51EE8-42BF-43FF-8C3B-4E1A1E50FD8F}" type="pres">
      <dgm:prSet presAssocID="{F68F1BE4-E219-43CE-9F0C-F49E7F7745BC}" presName="spaceRect" presStyleCnt="0"/>
      <dgm:spPr/>
    </dgm:pt>
    <dgm:pt modelId="{C11D0088-FA1B-45CA-B8F1-A4BE0CEBD48C}" type="pres">
      <dgm:prSet presAssocID="{F68F1BE4-E219-43CE-9F0C-F49E7F7745BC}" presName="parTx" presStyleLbl="revTx" presStyleIdx="3" presStyleCnt="7">
        <dgm:presLayoutVars>
          <dgm:chMax val="0"/>
          <dgm:chPref val="0"/>
        </dgm:presLayoutVars>
      </dgm:prSet>
      <dgm:spPr/>
    </dgm:pt>
    <dgm:pt modelId="{CD4B54AD-6616-4946-BC58-236FC370ADA6}" type="pres">
      <dgm:prSet presAssocID="{72BF9536-1071-458A-86BB-790A144064FD}" presName="sibTrans" presStyleCnt="0"/>
      <dgm:spPr/>
    </dgm:pt>
    <dgm:pt modelId="{C50F1156-E0AC-4555-90DA-F720CF4D9587}" type="pres">
      <dgm:prSet presAssocID="{B7F89A97-31B1-48C0-955B-D582FFB991C6}" presName="compNode" presStyleCnt="0"/>
      <dgm:spPr/>
    </dgm:pt>
    <dgm:pt modelId="{E98A8A6D-8213-43F0-87F1-3FE04F6949F6}" type="pres">
      <dgm:prSet presAssocID="{B7F89A97-31B1-48C0-955B-D582FFB991C6}" presName="bgRect" presStyleLbl="bgShp" presStyleIdx="4" presStyleCnt="7"/>
      <dgm:spPr/>
    </dgm:pt>
    <dgm:pt modelId="{149CF40F-BCA6-45FA-83A0-551736B5E56C}" type="pres">
      <dgm:prSet presAssocID="{B7F89A97-31B1-48C0-955B-D582FFB991C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20B0ECC1-850B-48BB-8480-421C37C5D24F}" type="pres">
      <dgm:prSet presAssocID="{B7F89A97-31B1-48C0-955B-D582FFB991C6}" presName="spaceRect" presStyleCnt="0"/>
      <dgm:spPr/>
    </dgm:pt>
    <dgm:pt modelId="{615E5A6D-F6B2-4158-B002-0F8A75C41A18}" type="pres">
      <dgm:prSet presAssocID="{B7F89A97-31B1-48C0-955B-D582FFB991C6}" presName="parTx" presStyleLbl="revTx" presStyleIdx="4" presStyleCnt="7">
        <dgm:presLayoutVars>
          <dgm:chMax val="0"/>
          <dgm:chPref val="0"/>
        </dgm:presLayoutVars>
      </dgm:prSet>
      <dgm:spPr/>
    </dgm:pt>
    <dgm:pt modelId="{CC8B930E-04E5-4D09-9516-73D37120ACAB}" type="pres">
      <dgm:prSet presAssocID="{4CBC98EA-E5C7-4AE9-B038-3F4EF9C0BF7E}" presName="sibTrans" presStyleCnt="0"/>
      <dgm:spPr/>
    </dgm:pt>
    <dgm:pt modelId="{618B1415-4E66-413F-8133-01B83BCF4907}" type="pres">
      <dgm:prSet presAssocID="{7EB79A86-B495-4DD6-A106-F6CA7F20806E}" presName="compNode" presStyleCnt="0"/>
      <dgm:spPr/>
    </dgm:pt>
    <dgm:pt modelId="{F8AEF7BB-6CF8-4E22-9BE6-AB87CD7D6659}" type="pres">
      <dgm:prSet presAssocID="{7EB79A86-B495-4DD6-A106-F6CA7F20806E}" presName="bgRect" presStyleLbl="bgShp" presStyleIdx="5" presStyleCnt="7"/>
      <dgm:spPr/>
    </dgm:pt>
    <dgm:pt modelId="{4EF7B9FE-D29D-43F0-B7E0-053A010A8CD3}" type="pres">
      <dgm:prSet presAssocID="{7EB79A86-B495-4DD6-A106-F6CA7F20806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aduation Cap"/>
        </a:ext>
      </dgm:extLst>
    </dgm:pt>
    <dgm:pt modelId="{A65F1702-4131-4F6A-A17F-05DFD34E8269}" type="pres">
      <dgm:prSet presAssocID="{7EB79A86-B495-4DD6-A106-F6CA7F20806E}" presName="spaceRect" presStyleCnt="0"/>
      <dgm:spPr/>
    </dgm:pt>
    <dgm:pt modelId="{21E9460B-089A-49E7-90FD-34D60E9AF21B}" type="pres">
      <dgm:prSet presAssocID="{7EB79A86-B495-4DD6-A106-F6CA7F20806E}" presName="parTx" presStyleLbl="revTx" presStyleIdx="5" presStyleCnt="7">
        <dgm:presLayoutVars>
          <dgm:chMax val="0"/>
          <dgm:chPref val="0"/>
        </dgm:presLayoutVars>
      </dgm:prSet>
      <dgm:spPr/>
    </dgm:pt>
    <dgm:pt modelId="{B727CF6D-A487-4362-893F-2B88E4A1BFFE}" type="pres">
      <dgm:prSet presAssocID="{8A6DC8D9-8426-4CD0-99CE-0A9099A82020}" presName="sibTrans" presStyleCnt="0"/>
      <dgm:spPr/>
    </dgm:pt>
    <dgm:pt modelId="{256DF83B-259E-4ECF-97AB-8538062F7049}" type="pres">
      <dgm:prSet presAssocID="{ACED09EB-6B70-431B-A934-7DF5CDA85FAC}" presName="compNode" presStyleCnt="0"/>
      <dgm:spPr/>
    </dgm:pt>
    <dgm:pt modelId="{8C90475A-5B5D-4B78-868D-26DE53AF2811}" type="pres">
      <dgm:prSet presAssocID="{ACED09EB-6B70-431B-A934-7DF5CDA85FAC}" presName="bgRect" presStyleLbl="bgShp" presStyleIdx="6" presStyleCnt="7"/>
      <dgm:spPr/>
    </dgm:pt>
    <dgm:pt modelId="{B50393A3-0E75-4F05-B330-8025F139B0D5}" type="pres">
      <dgm:prSet presAssocID="{ACED09EB-6B70-431B-A934-7DF5CDA85FA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ney"/>
        </a:ext>
      </dgm:extLst>
    </dgm:pt>
    <dgm:pt modelId="{1E6060DA-4E6C-4DC1-BC06-0C4F80CE93B8}" type="pres">
      <dgm:prSet presAssocID="{ACED09EB-6B70-431B-A934-7DF5CDA85FAC}" presName="spaceRect" presStyleCnt="0"/>
      <dgm:spPr/>
    </dgm:pt>
    <dgm:pt modelId="{5E9678FC-5243-4CC7-9709-381D4594F00E}" type="pres">
      <dgm:prSet presAssocID="{ACED09EB-6B70-431B-A934-7DF5CDA85FAC}" presName="parTx" presStyleLbl="revTx" presStyleIdx="6" presStyleCnt="7">
        <dgm:presLayoutVars>
          <dgm:chMax val="0"/>
          <dgm:chPref val="0"/>
        </dgm:presLayoutVars>
      </dgm:prSet>
      <dgm:spPr/>
    </dgm:pt>
  </dgm:ptLst>
  <dgm:cxnLst>
    <dgm:cxn modelId="{ED800200-5FAD-4F7B-85B8-5A67B288DCD7}" type="presOf" srcId="{25D137D2-4429-4979-B8B4-1356CCB72355}" destId="{EA6C6794-50E0-46A7-BCDE-F195BCB1387C}" srcOrd="0" destOrd="0" presId="urn:microsoft.com/office/officeart/2018/2/layout/IconVerticalSolidList"/>
    <dgm:cxn modelId="{2CD7E80A-6CFC-46C6-A2E2-9581BAA6EE5E}" srcId="{A3D4259D-8B36-46A0-ABB3-230CA3A526E7}" destId="{F68F1BE4-E219-43CE-9F0C-F49E7F7745BC}" srcOrd="3" destOrd="0" parTransId="{99784E41-1A01-4A78-BBC3-2DDFA99C4242}" sibTransId="{72BF9536-1071-458A-86BB-790A144064FD}"/>
    <dgm:cxn modelId="{D4D3D410-8608-444C-8D5C-532F5335EA66}" srcId="{A3D4259D-8B36-46A0-ABB3-230CA3A526E7}" destId="{E6B678E7-2ACF-40A8-93DE-C049E5507133}" srcOrd="0" destOrd="0" parTransId="{91E6B778-D142-4758-B6A2-1858759E05C5}" sibTransId="{A0FBEBD7-BFD1-41AF-A9BA-B3999BBC586B}"/>
    <dgm:cxn modelId="{9DCF4418-E593-47FF-8670-4D7A75BEC25D}" srcId="{A3D4259D-8B36-46A0-ABB3-230CA3A526E7}" destId="{7EB79A86-B495-4DD6-A106-F6CA7F20806E}" srcOrd="5" destOrd="0" parTransId="{462CB1FD-1729-4113-83C8-F6D20DADBF20}" sibTransId="{8A6DC8D9-8426-4CD0-99CE-0A9099A82020}"/>
    <dgm:cxn modelId="{89E35526-7445-432C-B095-F47D6E412747}" srcId="{A3D4259D-8B36-46A0-ABB3-230CA3A526E7}" destId="{ACED09EB-6B70-431B-A934-7DF5CDA85FAC}" srcOrd="6" destOrd="0" parTransId="{8F0C828B-89FC-4C4D-AC7E-A10EF4489F86}" sibTransId="{749B3C96-45C6-4C59-830E-8A21661F9DF2}"/>
    <dgm:cxn modelId="{85F6DE5E-5AB0-413C-ABDF-B74895B03DB9}" type="presOf" srcId="{B7F89A97-31B1-48C0-955B-D582FFB991C6}" destId="{615E5A6D-F6B2-4158-B002-0F8A75C41A18}" srcOrd="0" destOrd="0" presId="urn:microsoft.com/office/officeart/2018/2/layout/IconVerticalSolidList"/>
    <dgm:cxn modelId="{397A8743-4416-46C9-A0D5-9B9EA91F1AF2}" type="presOf" srcId="{7EB79A86-B495-4DD6-A106-F6CA7F20806E}" destId="{21E9460B-089A-49E7-90FD-34D60E9AF21B}" srcOrd="0" destOrd="0" presId="urn:microsoft.com/office/officeart/2018/2/layout/IconVerticalSolidList"/>
    <dgm:cxn modelId="{A478EB49-0FC5-4CE0-8D54-3917A28D305D}" srcId="{A3D4259D-8B36-46A0-ABB3-230CA3A526E7}" destId="{25D137D2-4429-4979-B8B4-1356CCB72355}" srcOrd="2" destOrd="0" parTransId="{CDF29950-05BB-494F-94FE-686ECCFB1C58}" sibTransId="{66C559AE-639B-45FA-B9B0-058E0AB9A667}"/>
    <dgm:cxn modelId="{38F7105A-2FB1-4F47-84B2-5D541958506A}" type="presOf" srcId="{A3D4259D-8B36-46A0-ABB3-230CA3A526E7}" destId="{ECFB2A06-940F-4D96-960F-3E888830E293}" srcOrd="0" destOrd="0" presId="urn:microsoft.com/office/officeart/2018/2/layout/IconVerticalSolidList"/>
    <dgm:cxn modelId="{94620891-E274-4DF5-9E38-AAAA08BA0A62}" type="presOf" srcId="{ACED09EB-6B70-431B-A934-7DF5CDA85FAC}" destId="{5E9678FC-5243-4CC7-9709-381D4594F00E}" srcOrd="0" destOrd="0" presId="urn:microsoft.com/office/officeart/2018/2/layout/IconVerticalSolidList"/>
    <dgm:cxn modelId="{B1FB1AA4-46FC-4B5C-B4D3-CCE111F0F426}" type="presOf" srcId="{E6B678E7-2ACF-40A8-93DE-C049E5507133}" destId="{143F8E3C-25FB-429D-97A0-3C6C3EAD5D89}" srcOrd="0" destOrd="0" presId="urn:microsoft.com/office/officeart/2018/2/layout/IconVerticalSolidList"/>
    <dgm:cxn modelId="{D69945A8-9256-4513-8529-806EFA4F61FE}" srcId="{A3D4259D-8B36-46A0-ABB3-230CA3A526E7}" destId="{B806D0BE-CFD7-4478-BAD8-D5502C6780B8}" srcOrd="1" destOrd="0" parTransId="{5334F38A-ACEF-4397-BF1D-C5AC09E2514A}" sibTransId="{DFFA1E39-F535-43DA-A88F-C1DBF714966A}"/>
    <dgm:cxn modelId="{15D143BA-48E2-42BE-822C-565B9EF4C715}" type="presOf" srcId="{F68F1BE4-E219-43CE-9F0C-F49E7F7745BC}" destId="{C11D0088-FA1B-45CA-B8F1-A4BE0CEBD48C}" srcOrd="0" destOrd="0" presId="urn:microsoft.com/office/officeart/2018/2/layout/IconVerticalSolidList"/>
    <dgm:cxn modelId="{961EF2BA-51AB-415C-AC1E-26E2C724F44B}" srcId="{A3D4259D-8B36-46A0-ABB3-230CA3A526E7}" destId="{B7F89A97-31B1-48C0-955B-D582FFB991C6}" srcOrd="4" destOrd="0" parTransId="{0B2115F0-5FDC-4152-ABF0-5EF7250431B3}" sibTransId="{4CBC98EA-E5C7-4AE9-B038-3F4EF9C0BF7E}"/>
    <dgm:cxn modelId="{6E08F5C5-B369-4D09-AB0D-CF2CE2A61545}" type="presOf" srcId="{B806D0BE-CFD7-4478-BAD8-D5502C6780B8}" destId="{79432C9F-F2CE-47C0-9C09-2013B507D8D6}" srcOrd="0" destOrd="0" presId="urn:microsoft.com/office/officeart/2018/2/layout/IconVerticalSolidList"/>
    <dgm:cxn modelId="{040F59C2-3275-4883-AD9C-29C1E3640617}" type="presParOf" srcId="{ECFB2A06-940F-4D96-960F-3E888830E293}" destId="{943A7367-3A62-468A-887D-D0DBE9895E38}" srcOrd="0" destOrd="0" presId="urn:microsoft.com/office/officeart/2018/2/layout/IconVerticalSolidList"/>
    <dgm:cxn modelId="{32845762-84E7-4560-A508-3900FCDA1E19}" type="presParOf" srcId="{943A7367-3A62-468A-887D-D0DBE9895E38}" destId="{F800C433-499F-4A0E-BA6E-52DC65BFAF17}" srcOrd="0" destOrd="0" presId="urn:microsoft.com/office/officeart/2018/2/layout/IconVerticalSolidList"/>
    <dgm:cxn modelId="{69EEA0E6-BE5E-4920-9FD8-FC2891A0B9D3}" type="presParOf" srcId="{943A7367-3A62-468A-887D-D0DBE9895E38}" destId="{BBC0CF45-7254-4A71-90D9-AE2615E7F93B}" srcOrd="1" destOrd="0" presId="urn:microsoft.com/office/officeart/2018/2/layout/IconVerticalSolidList"/>
    <dgm:cxn modelId="{AB18D3A1-A34B-4D4D-BC19-76B8AD9E0863}" type="presParOf" srcId="{943A7367-3A62-468A-887D-D0DBE9895E38}" destId="{C5F7EA25-9F83-430A-8D2C-FBA9595BB673}" srcOrd="2" destOrd="0" presId="urn:microsoft.com/office/officeart/2018/2/layout/IconVerticalSolidList"/>
    <dgm:cxn modelId="{5532C092-1430-46EA-97A8-29DF2F8C0F9D}" type="presParOf" srcId="{943A7367-3A62-468A-887D-D0DBE9895E38}" destId="{143F8E3C-25FB-429D-97A0-3C6C3EAD5D89}" srcOrd="3" destOrd="0" presId="urn:microsoft.com/office/officeart/2018/2/layout/IconVerticalSolidList"/>
    <dgm:cxn modelId="{0E690650-CC7F-4F3A-8BF0-89C46DB1437B}" type="presParOf" srcId="{ECFB2A06-940F-4D96-960F-3E888830E293}" destId="{CEB01331-5D72-4250-8A9E-1B4E62400974}" srcOrd="1" destOrd="0" presId="urn:microsoft.com/office/officeart/2018/2/layout/IconVerticalSolidList"/>
    <dgm:cxn modelId="{732AB16E-533A-4532-8626-2ADC6297661B}" type="presParOf" srcId="{ECFB2A06-940F-4D96-960F-3E888830E293}" destId="{FF4A994B-9F34-4579-B8DE-FC23C9195976}" srcOrd="2" destOrd="0" presId="urn:microsoft.com/office/officeart/2018/2/layout/IconVerticalSolidList"/>
    <dgm:cxn modelId="{E98978F4-E13E-4317-8F87-458440321FAB}" type="presParOf" srcId="{FF4A994B-9F34-4579-B8DE-FC23C9195976}" destId="{DF9CC062-DA29-4C8D-9B2C-FE0307674205}" srcOrd="0" destOrd="0" presId="urn:microsoft.com/office/officeart/2018/2/layout/IconVerticalSolidList"/>
    <dgm:cxn modelId="{960ECB71-B82C-4381-869D-5C1B803356E9}" type="presParOf" srcId="{FF4A994B-9F34-4579-B8DE-FC23C9195976}" destId="{BA055A6C-3A7F-458A-947D-BA2BBF9FE20E}" srcOrd="1" destOrd="0" presId="urn:microsoft.com/office/officeart/2018/2/layout/IconVerticalSolidList"/>
    <dgm:cxn modelId="{E782839F-FB8E-4459-88FF-4DE76FB24A01}" type="presParOf" srcId="{FF4A994B-9F34-4579-B8DE-FC23C9195976}" destId="{C4FB746A-8930-4652-A84D-DB3779BBC941}" srcOrd="2" destOrd="0" presId="urn:microsoft.com/office/officeart/2018/2/layout/IconVerticalSolidList"/>
    <dgm:cxn modelId="{791D4202-CB3F-4A57-AD55-418082585D1D}" type="presParOf" srcId="{FF4A994B-9F34-4579-B8DE-FC23C9195976}" destId="{79432C9F-F2CE-47C0-9C09-2013B507D8D6}" srcOrd="3" destOrd="0" presId="urn:microsoft.com/office/officeart/2018/2/layout/IconVerticalSolidList"/>
    <dgm:cxn modelId="{DCFD2020-55AD-4E33-86C3-56AE7A0C15F1}" type="presParOf" srcId="{ECFB2A06-940F-4D96-960F-3E888830E293}" destId="{CCAA4A71-F5CC-4350-97B8-2109F5F6B845}" srcOrd="3" destOrd="0" presId="urn:microsoft.com/office/officeart/2018/2/layout/IconVerticalSolidList"/>
    <dgm:cxn modelId="{38DF4022-16AC-4BC0-AA55-75DAAEBC911D}" type="presParOf" srcId="{ECFB2A06-940F-4D96-960F-3E888830E293}" destId="{FCFF656C-639F-465D-895B-09DDB2006FD6}" srcOrd="4" destOrd="0" presId="urn:microsoft.com/office/officeart/2018/2/layout/IconVerticalSolidList"/>
    <dgm:cxn modelId="{004C92EA-314C-4E11-A8BC-0CE0041662CF}" type="presParOf" srcId="{FCFF656C-639F-465D-895B-09DDB2006FD6}" destId="{5B007B40-8F82-42DC-92C8-B60CE74F75E3}" srcOrd="0" destOrd="0" presId="urn:microsoft.com/office/officeart/2018/2/layout/IconVerticalSolidList"/>
    <dgm:cxn modelId="{AC588577-9789-41CB-BF1D-E98E9191957D}" type="presParOf" srcId="{FCFF656C-639F-465D-895B-09DDB2006FD6}" destId="{F3FE9148-E18E-45D2-9685-7D79AFA0DA86}" srcOrd="1" destOrd="0" presId="urn:microsoft.com/office/officeart/2018/2/layout/IconVerticalSolidList"/>
    <dgm:cxn modelId="{23255473-531E-4313-9D6A-6423E9F70BF7}" type="presParOf" srcId="{FCFF656C-639F-465D-895B-09DDB2006FD6}" destId="{6A04A62D-1798-465A-8ECD-6528D9A9EE42}" srcOrd="2" destOrd="0" presId="urn:microsoft.com/office/officeart/2018/2/layout/IconVerticalSolidList"/>
    <dgm:cxn modelId="{1686124B-FC2A-4F5D-A5DF-FF2220BF273A}" type="presParOf" srcId="{FCFF656C-639F-465D-895B-09DDB2006FD6}" destId="{EA6C6794-50E0-46A7-BCDE-F195BCB1387C}" srcOrd="3" destOrd="0" presId="urn:microsoft.com/office/officeart/2018/2/layout/IconVerticalSolidList"/>
    <dgm:cxn modelId="{437ADC44-639A-40CF-B959-0A87C3F5ADE4}" type="presParOf" srcId="{ECFB2A06-940F-4D96-960F-3E888830E293}" destId="{44A37455-37BF-4A35-9E82-AA22ED723874}" srcOrd="5" destOrd="0" presId="urn:microsoft.com/office/officeart/2018/2/layout/IconVerticalSolidList"/>
    <dgm:cxn modelId="{A5ACF588-66E9-4366-8264-6EB72A05AF13}" type="presParOf" srcId="{ECFB2A06-940F-4D96-960F-3E888830E293}" destId="{39BB4686-CD66-49BF-BFF1-A5F51F88DD90}" srcOrd="6" destOrd="0" presId="urn:microsoft.com/office/officeart/2018/2/layout/IconVerticalSolidList"/>
    <dgm:cxn modelId="{2134E657-C78B-4F11-9546-D23284A1526E}" type="presParOf" srcId="{39BB4686-CD66-49BF-BFF1-A5F51F88DD90}" destId="{C80F4D2C-6965-4D9F-91D0-04D136A0F85C}" srcOrd="0" destOrd="0" presId="urn:microsoft.com/office/officeart/2018/2/layout/IconVerticalSolidList"/>
    <dgm:cxn modelId="{4AD8CC4D-0A74-4AD1-8F19-165DED0AE243}" type="presParOf" srcId="{39BB4686-CD66-49BF-BFF1-A5F51F88DD90}" destId="{F68DDF55-419B-4BE0-A908-B029E5E57079}" srcOrd="1" destOrd="0" presId="urn:microsoft.com/office/officeart/2018/2/layout/IconVerticalSolidList"/>
    <dgm:cxn modelId="{21272EC2-EE59-45E3-AF41-D8AC595D61C1}" type="presParOf" srcId="{39BB4686-CD66-49BF-BFF1-A5F51F88DD90}" destId="{55F51EE8-42BF-43FF-8C3B-4E1A1E50FD8F}" srcOrd="2" destOrd="0" presId="urn:microsoft.com/office/officeart/2018/2/layout/IconVerticalSolidList"/>
    <dgm:cxn modelId="{86E921A4-60E7-47A8-B8E0-BB73268E9C7F}" type="presParOf" srcId="{39BB4686-CD66-49BF-BFF1-A5F51F88DD90}" destId="{C11D0088-FA1B-45CA-B8F1-A4BE0CEBD48C}" srcOrd="3" destOrd="0" presId="urn:microsoft.com/office/officeart/2018/2/layout/IconVerticalSolidList"/>
    <dgm:cxn modelId="{8321A738-0243-45F1-A084-FA0ACADCD07B}" type="presParOf" srcId="{ECFB2A06-940F-4D96-960F-3E888830E293}" destId="{CD4B54AD-6616-4946-BC58-236FC370ADA6}" srcOrd="7" destOrd="0" presId="urn:microsoft.com/office/officeart/2018/2/layout/IconVerticalSolidList"/>
    <dgm:cxn modelId="{46F77C33-86EB-4FD8-991A-12E0CAAE766F}" type="presParOf" srcId="{ECFB2A06-940F-4D96-960F-3E888830E293}" destId="{C50F1156-E0AC-4555-90DA-F720CF4D9587}" srcOrd="8" destOrd="0" presId="urn:microsoft.com/office/officeart/2018/2/layout/IconVerticalSolidList"/>
    <dgm:cxn modelId="{C354427A-9491-4F43-8F3A-BBDD3A77256E}" type="presParOf" srcId="{C50F1156-E0AC-4555-90DA-F720CF4D9587}" destId="{E98A8A6D-8213-43F0-87F1-3FE04F6949F6}" srcOrd="0" destOrd="0" presId="urn:microsoft.com/office/officeart/2018/2/layout/IconVerticalSolidList"/>
    <dgm:cxn modelId="{A01FED61-DEF1-405E-9B8A-4F2ADBB743BB}" type="presParOf" srcId="{C50F1156-E0AC-4555-90DA-F720CF4D9587}" destId="{149CF40F-BCA6-45FA-83A0-551736B5E56C}" srcOrd="1" destOrd="0" presId="urn:microsoft.com/office/officeart/2018/2/layout/IconVerticalSolidList"/>
    <dgm:cxn modelId="{5848A9E7-056F-4F22-A794-B78E2C997678}" type="presParOf" srcId="{C50F1156-E0AC-4555-90DA-F720CF4D9587}" destId="{20B0ECC1-850B-48BB-8480-421C37C5D24F}" srcOrd="2" destOrd="0" presId="urn:microsoft.com/office/officeart/2018/2/layout/IconVerticalSolidList"/>
    <dgm:cxn modelId="{CB027249-BFAC-4108-99E5-58A815232C5C}" type="presParOf" srcId="{C50F1156-E0AC-4555-90DA-F720CF4D9587}" destId="{615E5A6D-F6B2-4158-B002-0F8A75C41A18}" srcOrd="3" destOrd="0" presId="urn:microsoft.com/office/officeart/2018/2/layout/IconVerticalSolidList"/>
    <dgm:cxn modelId="{0431AB32-555E-4A9D-913A-86D18F6ED8A2}" type="presParOf" srcId="{ECFB2A06-940F-4D96-960F-3E888830E293}" destId="{CC8B930E-04E5-4D09-9516-73D37120ACAB}" srcOrd="9" destOrd="0" presId="urn:microsoft.com/office/officeart/2018/2/layout/IconVerticalSolidList"/>
    <dgm:cxn modelId="{40CF4D16-1CE3-4BA8-80A5-BEEBE17773B5}" type="presParOf" srcId="{ECFB2A06-940F-4D96-960F-3E888830E293}" destId="{618B1415-4E66-413F-8133-01B83BCF4907}" srcOrd="10" destOrd="0" presId="urn:microsoft.com/office/officeart/2018/2/layout/IconVerticalSolidList"/>
    <dgm:cxn modelId="{0544C0B4-7023-4A0A-916B-AFCF8DA8FE25}" type="presParOf" srcId="{618B1415-4E66-413F-8133-01B83BCF4907}" destId="{F8AEF7BB-6CF8-4E22-9BE6-AB87CD7D6659}" srcOrd="0" destOrd="0" presId="urn:microsoft.com/office/officeart/2018/2/layout/IconVerticalSolidList"/>
    <dgm:cxn modelId="{C80B4C94-1F41-4CEC-868E-6063465D9F13}" type="presParOf" srcId="{618B1415-4E66-413F-8133-01B83BCF4907}" destId="{4EF7B9FE-D29D-43F0-B7E0-053A010A8CD3}" srcOrd="1" destOrd="0" presId="urn:microsoft.com/office/officeart/2018/2/layout/IconVerticalSolidList"/>
    <dgm:cxn modelId="{51604C08-0A00-4EB7-B935-3962EB84A88F}" type="presParOf" srcId="{618B1415-4E66-413F-8133-01B83BCF4907}" destId="{A65F1702-4131-4F6A-A17F-05DFD34E8269}" srcOrd="2" destOrd="0" presId="urn:microsoft.com/office/officeart/2018/2/layout/IconVerticalSolidList"/>
    <dgm:cxn modelId="{94A04F52-EBE4-4F5A-87A9-9D5F7513BE6D}" type="presParOf" srcId="{618B1415-4E66-413F-8133-01B83BCF4907}" destId="{21E9460B-089A-49E7-90FD-34D60E9AF21B}" srcOrd="3" destOrd="0" presId="urn:microsoft.com/office/officeart/2018/2/layout/IconVerticalSolidList"/>
    <dgm:cxn modelId="{A7D42425-0E9F-41DE-B4B1-07DFD6E20593}" type="presParOf" srcId="{ECFB2A06-940F-4D96-960F-3E888830E293}" destId="{B727CF6D-A487-4362-893F-2B88E4A1BFFE}" srcOrd="11" destOrd="0" presId="urn:microsoft.com/office/officeart/2018/2/layout/IconVerticalSolidList"/>
    <dgm:cxn modelId="{006CF1E5-126C-4203-B622-5B53B2D79AF2}" type="presParOf" srcId="{ECFB2A06-940F-4D96-960F-3E888830E293}" destId="{256DF83B-259E-4ECF-97AB-8538062F7049}" srcOrd="12" destOrd="0" presId="urn:microsoft.com/office/officeart/2018/2/layout/IconVerticalSolidList"/>
    <dgm:cxn modelId="{A715280E-BE83-4397-BA14-EF14B265B141}" type="presParOf" srcId="{256DF83B-259E-4ECF-97AB-8538062F7049}" destId="{8C90475A-5B5D-4B78-868D-26DE53AF2811}" srcOrd="0" destOrd="0" presId="urn:microsoft.com/office/officeart/2018/2/layout/IconVerticalSolidList"/>
    <dgm:cxn modelId="{EFC73086-7CC4-4BFB-9119-7E3B2B54E73E}" type="presParOf" srcId="{256DF83B-259E-4ECF-97AB-8538062F7049}" destId="{B50393A3-0E75-4F05-B330-8025F139B0D5}" srcOrd="1" destOrd="0" presId="urn:microsoft.com/office/officeart/2018/2/layout/IconVerticalSolidList"/>
    <dgm:cxn modelId="{ADCD9A0A-AEC0-4932-92BB-15E44B71F038}" type="presParOf" srcId="{256DF83B-259E-4ECF-97AB-8538062F7049}" destId="{1E6060DA-4E6C-4DC1-BC06-0C4F80CE93B8}" srcOrd="2" destOrd="0" presId="urn:microsoft.com/office/officeart/2018/2/layout/IconVerticalSolidList"/>
    <dgm:cxn modelId="{A1572761-5105-4420-92F0-D57A7CAEAEFD}" type="presParOf" srcId="{256DF83B-259E-4ECF-97AB-8538062F7049}" destId="{5E9678FC-5243-4CC7-9709-381D4594F0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FBCB3-EC39-49F8-96B0-59F2D066B136}"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8EE33BC4-1CE9-4AB6-8018-2E461721904F}">
      <dgm:prSet/>
      <dgm:spPr/>
      <dgm:t>
        <a:bodyPr/>
        <a:lstStyle/>
        <a:p>
          <a:r>
            <a:rPr lang="en-US">
              <a:latin typeface="Corbel" panose="020B0503020204020204"/>
            </a:rPr>
            <a:t>Ms</a:t>
          </a:r>
          <a:r>
            <a:rPr lang="en-US"/>
            <a:t>. </a:t>
          </a:r>
          <a:r>
            <a:rPr lang="en-US">
              <a:latin typeface="Corbel" panose="020B0503020204020204"/>
            </a:rPr>
            <a:t>Karaki</a:t>
          </a:r>
          <a:r>
            <a:rPr lang="en-US"/>
            <a:t> – Counselor for Dance, Tech. Theater, Visual Art, Creative Writing, Drama</a:t>
          </a:r>
        </a:p>
      </dgm:t>
    </dgm:pt>
    <dgm:pt modelId="{2B4E3A3F-C53D-4F2A-BB3B-991C98E889C7}" type="parTrans" cxnId="{FBF4A898-1A11-4E92-8002-1ACF2D074619}">
      <dgm:prSet/>
      <dgm:spPr/>
      <dgm:t>
        <a:bodyPr/>
        <a:lstStyle/>
        <a:p>
          <a:endParaRPr lang="en-US"/>
        </a:p>
      </dgm:t>
    </dgm:pt>
    <dgm:pt modelId="{80B5A848-35EC-4DC9-8D8B-F532638F75DE}" type="sibTrans" cxnId="{FBF4A898-1A11-4E92-8002-1ACF2D074619}">
      <dgm:prSet/>
      <dgm:spPr/>
      <dgm:t>
        <a:bodyPr/>
        <a:lstStyle/>
        <a:p>
          <a:endParaRPr lang="en-US"/>
        </a:p>
      </dgm:t>
    </dgm:pt>
    <dgm:pt modelId="{79E16540-F9ED-4935-BBAB-C46B5568E318}">
      <dgm:prSet/>
      <dgm:spPr/>
      <dgm:t>
        <a:bodyPr/>
        <a:lstStyle/>
        <a:p>
          <a:r>
            <a:rPr lang="en-US"/>
            <a:t>Mr. Arrington – Counselor for Band, Orchestra, and Vocal</a:t>
          </a:r>
        </a:p>
      </dgm:t>
    </dgm:pt>
    <dgm:pt modelId="{99CA593B-E257-44B0-91DC-62865CD6905C}" type="parTrans" cxnId="{5444A710-E15D-4923-B5B2-F9B50E1C27A8}">
      <dgm:prSet/>
      <dgm:spPr/>
      <dgm:t>
        <a:bodyPr/>
        <a:lstStyle/>
        <a:p>
          <a:endParaRPr lang="en-US"/>
        </a:p>
      </dgm:t>
    </dgm:pt>
    <dgm:pt modelId="{6FD7D2D1-0AE2-49B3-8E3E-BDEC269C9720}" type="sibTrans" cxnId="{5444A710-E15D-4923-B5B2-F9B50E1C27A8}">
      <dgm:prSet/>
      <dgm:spPr/>
      <dgm:t>
        <a:bodyPr/>
        <a:lstStyle/>
        <a:p>
          <a:endParaRPr lang="en-US"/>
        </a:p>
      </dgm:t>
    </dgm:pt>
    <dgm:pt modelId="{33C2D457-365D-4CB6-BD97-0B85F92746D4}">
      <dgm:prSet/>
      <dgm:spPr/>
      <dgm:t>
        <a:bodyPr/>
        <a:lstStyle/>
        <a:p>
          <a:r>
            <a:rPr lang="en-US"/>
            <a:t>Mrs. Gill – College and Career Counselor</a:t>
          </a:r>
        </a:p>
      </dgm:t>
    </dgm:pt>
    <dgm:pt modelId="{465C28CB-BBD6-4759-B9D2-B317425A9BF2}" type="parTrans" cxnId="{FD0F27C2-93FD-4CE7-8965-506D3A57D9D1}">
      <dgm:prSet/>
      <dgm:spPr/>
      <dgm:t>
        <a:bodyPr/>
        <a:lstStyle/>
        <a:p>
          <a:endParaRPr lang="en-US"/>
        </a:p>
      </dgm:t>
    </dgm:pt>
    <dgm:pt modelId="{06496950-8EDD-4F16-9C96-0FF11ECF2B38}" type="sibTrans" cxnId="{FD0F27C2-93FD-4CE7-8965-506D3A57D9D1}">
      <dgm:prSet/>
      <dgm:spPr/>
      <dgm:t>
        <a:bodyPr/>
        <a:lstStyle/>
        <a:p>
          <a:endParaRPr lang="en-US"/>
        </a:p>
      </dgm:t>
    </dgm:pt>
    <dgm:pt modelId="{32D45DE3-CD59-4D4A-96EA-F1B23B030FE6}">
      <dgm:prSet/>
      <dgm:spPr/>
      <dgm:t>
        <a:bodyPr/>
        <a:lstStyle/>
        <a:p>
          <a:r>
            <a:rPr lang="en-US"/>
            <a:t>Mrs. Frederick- School Social Worker</a:t>
          </a:r>
        </a:p>
      </dgm:t>
    </dgm:pt>
    <dgm:pt modelId="{53A45E30-7FAE-4A7C-B044-63B1DDFBCEE8}" type="parTrans" cxnId="{0FF634F1-E1FB-4573-B37F-DEF97E3D54FB}">
      <dgm:prSet/>
      <dgm:spPr/>
      <dgm:t>
        <a:bodyPr/>
        <a:lstStyle/>
        <a:p>
          <a:endParaRPr lang="en-US"/>
        </a:p>
      </dgm:t>
    </dgm:pt>
    <dgm:pt modelId="{C3ABEC4F-D9E4-416E-8599-B6C2597F5703}" type="sibTrans" cxnId="{0FF634F1-E1FB-4573-B37F-DEF97E3D54FB}">
      <dgm:prSet/>
      <dgm:spPr/>
      <dgm:t>
        <a:bodyPr/>
        <a:lstStyle/>
        <a:p>
          <a:endParaRPr lang="en-US"/>
        </a:p>
      </dgm:t>
    </dgm:pt>
    <dgm:pt modelId="{05E66D5A-A5F9-48C0-8951-1B5F5DFA604C}">
      <dgm:prSet/>
      <dgm:spPr/>
      <dgm:t>
        <a:bodyPr/>
        <a:lstStyle/>
        <a:p>
          <a:r>
            <a:rPr lang="en-US"/>
            <a:t>Mrs. Millan – Guidance Secretary (keeps us all organized!)</a:t>
          </a:r>
        </a:p>
      </dgm:t>
    </dgm:pt>
    <dgm:pt modelId="{F4F58096-5EBB-4576-8802-D28121207054}" type="parTrans" cxnId="{A3B756D9-3622-48FF-85A7-E96FBB871DF2}">
      <dgm:prSet/>
      <dgm:spPr/>
      <dgm:t>
        <a:bodyPr/>
        <a:lstStyle/>
        <a:p>
          <a:endParaRPr lang="en-US"/>
        </a:p>
      </dgm:t>
    </dgm:pt>
    <dgm:pt modelId="{E447D885-39AF-421F-A840-4BA0A31B387D}" type="sibTrans" cxnId="{A3B756D9-3622-48FF-85A7-E96FBB871DF2}">
      <dgm:prSet/>
      <dgm:spPr/>
      <dgm:t>
        <a:bodyPr/>
        <a:lstStyle/>
        <a:p>
          <a:endParaRPr lang="en-US"/>
        </a:p>
      </dgm:t>
    </dgm:pt>
    <dgm:pt modelId="{0E41C86F-EF05-45E6-BEEB-B3F18319EA6D}">
      <dgm:prSet/>
      <dgm:spPr/>
      <dgm:t>
        <a:bodyPr/>
        <a:lstStyle/>
        <a:p>
          <a:r>
            <a:rPr lang="en-US"/>
            <a:t>Mrs. Gleason-Data Entry/Attendance</a:t>
          </a:r>
        </a:p>
      </dgm:t>
    </dgm:pt>
    <dgm:pt modelId="{2F4B0BA0-9229-4B41-ABAB-8520BFDD1CBE}" type="parTrans" cxnId="{046C3938-2A82-4FC8-85E5-78F2661B5DF1}">
      <dgm:prSet/>
      <dgm:spPr/>
      <dgm:t>
        <a:bodyPr/>
        <a:lstStyle/>
        <a:p>
          <a:endParaRPr lang="en-US"/>
        </a:p>
      </dgm:t>
    </dgm:pt>
    <dgm:pt modelId="{C48BA37C-CE18-4AAD-87A6-E3B5C67D0F95}" type="sibTrans" cxnId="{046C3938-2A82-4FC8-85E5-78F2661B5DF1}">
      <dgm:prSet/>
      <dgm:spPr/>
      <dgm:t>
        <a:bodyPr/>
        <a:lstStyle/>
        <a:p>
          <a:endParaRPr lang="en-US"/>
        </a:p>
      </dgm:t>
    </dgm:pt>
    <dgm:pt modelId="{08227097-1F7D-4CF4-AEAE-C699D25DDCB7}" type="pres">
      <dgm:prSet presAssocID="{3FAFBCB3-EC39-49F8-96B0-59F2D066B136}" presName="linear" presStyleCnt="0">
        <dgm:presLayoutVars>
          <dgm:animLvl val="lvl"/>
          <dgm:resizeHandles val="exact"/>
        </dgm:presLayoutVars>
      </dgm:prSet>
      <dgm:spPr/>
    </dgm:pt>
    <dgm:pt modelId="{BD269CB2-EA3D-434F-A060-9FA9A2C537AE}" type="pres">
      <dgm:prSet presAssocID="{8EE33BC4-1CE9-4AB6-8018-2E461721904F}" presName="parentText" presStyleLbl="node1" presStyleIdx="0" presStyleCnt="6">
        <dgm:presLayoutVars>
          <dgm:chMax val="0"/>
          <dgm:bulletEnabled val="1"/>
        </dgm:presLayoutVars>
      </dgm:prSet>
      <dgm:spPr/>
    </dgm:pt>
    <dgm:pt modelId="{DF1AD7AC-0D38-4294-BA51-03D31DF0770B}" type="pres">
      <dgm:prSet presAssocID="{80B5A848-35EC-4DC9-8D8B-F532638F75DE}" presName="spacer" presStyleCnt="0"/>
      <dgm:spPr/>
    </dgm:pt>
    <dgm:pt modelId="{CD68638F-A838-472B-AA35-1184E1DE79DE}" type="pres">
      <dgm:prSet presAssocID="{79E16540-F9ED-4935-BBAB-C46B5568E318}" presName="parentText" presStyleLbl="node1" presStyleIdx="1" presStyleCnt="6">
        <dgm:presLayoutVars>
          <dgm:chMax val="0"/>
          <dgm:bulletEnabled val="1"/>
        </dgm:presLayoutVars>
      </dgm:prSet>
      <dgm:spPr/>
    </dgm:pt>
    <dgm:pt modelId="{E3A75909-693A-4E8D-829A-ECD8379E191E}" type="pres">
      <dgm:prSet presAssocID="{6FD7D2D1-0AE2-49B3-8E3E-BDEC269C9720}" presName="spacer" presStyleCnt="0"/>
      <dgm:spPr/>
    </dgm:pt>
    <dgm:pt modelId="{19070EFF-D23A-40CF-93E1-3938DECBF2AF}" type="pres">
      <dgm:prSet presAssocID="{33C2D457-365D-4CB6-BD97-0B85F92746D4}" presName="parentText" presStyleLbl="node1" presStyleIdx="2" presStyleCnt="6">
        <dgm:presLayoutVars>
          <dgm:chMax val="0"/>
          <dgm:bulletEnabled val="1"/>
        </dgm:presLayoutVars>
      </dgm:prSet>
      <dgm:spPr/>
    </dgm:pt>
    <dgm:pt modelId="{16794AC8-2AC6-4A92-AC2A-4AF7813DB354}" type="pres">
      <dgm:prSet presAssocID="{06496950-8EDD-4F16-9C96-0FF11ECF2B38}" presName="spacer" presStyleCnt="0"/>
      <dgm:spPr/>
    </dgm:pt>
    <dgm:pt modelId="{7E28CE21-E561-4BDA-A021-B3E3FDAA547C}" type="pres">
      <dgm:prSet presAssocID="{32D45DE3-CD59-4D4A-96EA-F1B23B030FE6}" presName="parentText" presStyleLbl="node1" presStyleIdx="3" presStyleCnt="6">
        <dgm:presLayoutVars>
          <dgm:chMax val="0"/>
          <dgm:bulletEnabled val="1"/>
        </dgm:presLayoutVars>
      </dgm:prSet>
      <dgm:spPr/>
    </dgm:pt>
    <dgm:pt modelId="{A8C0B72C-B855-4761-A18E-9812DCDC2070}" type="pres">
      <dgm:prSet presAssocID="{C3ABEC4F-D9E4-416E-8599-B6C2597F5703}" presName="spacer" presStyleCnt="0"/>
      <dgm:spPr/>
    </dgm:pt>
    <dgm:pt modelId="{14BAEADE-7C82-4BD7-BF30-CA246158A1FC}" type="pres">
      <dgm:prSet presAssocID="{05E66D5A-A5F9-48C0-8951-1B5F5DFA604C}" presName="parentText" presStyleLbl="node1" presStyleIdx="4" presStyleCnt="6">
        <dgm:presLayoutVars>
          <dgm:chMax val="0"/>
          <dgm:bulletEnabled val="1"/>
        </dgm:presLayoutVars>
      </dgm:prSet>
      <dgm:spPr/>
    </dgm:pt>
    <dgm:pt modelId="{FEB8B505-134F-4DC4-B55C-8E89ED0FFEAE}" type="pres">
      <dgm:prSet presAssocID="{E447D885-39AF-421F-A840-4BA0A31B387D}" presName="spacer" presStyleCnt="0"/>
      <dgm:spPr/>
    </dgm:pt>
    <dgm:pt modelId="{F49ED0D2-09A5-4D20-8F7C-097B4002175C}" type="pres">
      <dgm:prSet presAssocID="{0E41C86F-EF05-45E6-BEEB-B3F18319EA6D}" presName="parentText" presStyleLbl="node1" presStyleIdx="5" presStyleCnt="6">
        <dgm:presLayoutVars>
          <dgm:chMax val="0"/>
          <dgm:bulletEnabled val="1"/>
        </dgm:presLayoutVars>
      </dgm:prSet>
      <dgm:spPr/>
    </dgm:pt>
  </dgm:ptLst>
  <dgm:cxnLst>
    <dgm:cxn modelId="{C9CD4E05-AC0B-4FE9-95DD-E6806F7C3241}" type="presOf" srcId="{79E16540-F9ED-4935-BBAB-C46B5568E318}" destId="{CD68638F-A838-472B-AA35-1184E1DE79DE}" srcOrd="0" destOrd="0" presId="urn:microsoft.com/office/officeart/2005/8/layout/vList2"/>
    <dgm:cxn modelId="{5444A710-E15D-4923-B5B2-F9B50E1C27A8}" srcId="{3FAFBCB3-EC39-49F8-96B0-59F2D066B136}" destId="{79E16540-F9ED-4935-BBAB-C46B5568E318}" srcOrd="1" destOrd="0" parTransId="{99CA593B-E257-44B0-91DC-62865CD6905C}" sibTransId="{6FD7D2D1-0AE2-49B3-8E3E-BDEC269C9720}"/>
    <dgm:cxn modelId="{EB56D813-217C-4566-8AAF-CE64A701B312}" type="presOf" srcId="{8EE33BC4-1CE9-4AB6-8018-2E461721904F}" destId="{BD269CB2-EA3D-434F-A060-9FA9A2C537AE}" srcOrd="0" destOrd="0" presId="urn:microsoft.com/office/officeart/2005/8/layout/vList2"/>
    <dgm:cxn modelId="{F6B49E32-D863-4A2C-BB7B-7C54EC171DA3}" type="presOf" srcId="{0E41C86F-EF05-45E6-BEEB-B3F18319EA6D}" destId="{F49ED0D2-09A5-4D20-8F7C-097B4002175C}" srcOrd="0" destOrd="0" presId="urn:microsoft.com/office/officeart/2005/8/layout/vList2"/>
    <dgm:cxn modelId="{046C3938-2A82-4FC8-85E5-78F2661B5DF1}" srcId="{3FAFBCB3-EC39-49F8-96B0-59F2D066B136}" destId="{0E41C86F-EF05-45E6-BEEB-B3F18319EA6D}" srcOrd="5" destOrd="0" parTransId="{2F4B0BA0-9229-4B41-ABAB-8520BFDD1CBE}" sibTransId="{C48BA37C-CE18-4AAD-87A6-E3B5C67D0F95}"/>
    <dgm:cxn modelId="{596D273D-03E4-4DAB-B215-FEAFF395BBE4}" type="presOf" srcId="{32D45DE3-CD59-4D4A-96EA-F1B23B030FE6}" destId="{7E28CE21-E561-4BDA-A021-B3E3FDAA547C}" srcOrd="0" destOrd="0" presId="urn:microsoft.com/office/officeart/2005/8/layout/vList2"/>
    <dgm:cxn modelId="{34A20D6C-FA4A-497C-B3F4-318EB43AC297}" type="presOf" srcId="{05E66D5A-A5F9-48C0-8951-1B5F5DFA604C}" destId="{14BAEADE-7C82-4BD7-BF30-CA246158A1FC}" srcOrd="0" destOrd="0" presId="urn:microsoft.com/office/officeart/2005/8/layout/vList2"/>
    <dgm:cxn modelId="{A0AA8A4E-57E9-4780-B481-44C33EE77ED3}" type="presOf" srcId="{3FAFBCB3-EC39-49F8-96B0-59F2D066B136}" destId="{08227097-1F7D-4CF4-AEAE-C699D25DDCB7}" srcOrd="0" destOrd="0" presId="urn:microsoft.com/office/officeart/2005/8/layout/vList2"/>
    <dgm:cxn modelId="{FBF4A898-1A11-4E92-8002-1ACF2D074619}" srcId="{3FAFBCB3-EC39-49F8-96B0-59F2D066B136}" destId="{8EE33BC4-1CE9-4AB6-8018-2E461721904F}" srcOrd="0" destOrd="0" parTransId="{2B4E3A3F-C53D-4F2A-BB3B-991C98E889C7}" sibTransId="{80B5A848-35EC-4DC9-8D8B-F532638F75DE}"/>
    <dgm:cxn modelId="{FD0F27C2-93FD-4CE7-8965-506D3A57D9D1}" srcId="{3FAFBCB3-EC39-49F8-96B0-59F2D066B136}" destId="{33C2D457-365D-4CB6-BD97-0B85F92746D4}" srcOrd="2" destOrd="0" parTransId="{465C28CB-BBD6-4759-B9D2-B317425A9BF2}" sibTransId="{06496950-8EDD-4F16-9C96-0FF11ECF2B38}"/>
    <dgm:cxn modelId="{7C36E4C4-52CF-49CA-85B5-5DBD539EC106}" type="presOf" srcId="{33C2D457-365D-4CB6-BD97-0B85F92746D4}" destId="{19070EFF-D23A-40CF-93E1-3938DECBF2AF}" srcOrd="0" destOrd="0" presId="urn:microsoft.com/office/officeart/2005/8/layout/vList2"/>
    <dgm:cxn modelId="{A3B756D9-3622-48FF-85A7-E96FBB871DF2}" srcId="{3FAFBCB3-EC39-49F8-96B0-59F2D066B136}" destId="{05E66D5A-A5F9-48C0-8951-1B5F5DFA604C}" srcOrd="4" destOrd="0" parTransId="{F4F58096-5EBB-4576-8802-D28121207054}" sibTransId="{E447D885-39AF-421F-A840-4BA0A31B387D}"/>
    <dgm:cxn modelId="{0FF634F1-E1FB-4573-B37F-DEF97E3D54FB}" srcId="{3FAFBCB3-EC39-49F8-96B0-59F2D066B136}" destId="{32D45DE3-CD59-4D4A-96EA-F1B23B030FE6}" srcOrd="3" destOrd="0" parTransId="{53A45E30-7FAE-4A7C-B044-63B1DDFBCEE8}" sibTransId="{C3ABEC4F-D9E4-416E-8599-B6C2597F5703}"/>
    <dgm:cxn modelId="{29356D8B-5D5E-4E1A-A53D-6E3D1D08C2BA}" type="presParOf" srcId="{08227097-1F7D-4CF4-AEAE-C699D25DDCB7}" destId="{BD269CB2-EA3D-434F-A060-9FA9A2C537AE}" srcOrd="0" destOrd="0" presId="urn:microsoft.com/office/officeart/2005/8/layout/vList2"/>
    <dgm:cxn modelId="{8D9C4D3A-7310-4F3F-A1D0-0069F0CE3405}" type="presParOf" srcId="{08227097-1F7D-4CF4-AEAE-C699D25DDCB7}" destId="{DF1AD7AC-0D38-4294-BA51-03D31DF0770B}" srcOrd="1" destOrd="0" presId="urn:microsoft.com/office/officeart/2005/8/layout/vList2"/>
    <dgm:cxn modelId="{8635334B-7713-4415-9CC8-21CED20D27AF}" type="presParOf" srcId="{08227097-1F7D-4CF4-AEAE-C699D25DDCB7}" destId="{CD68638F-A838-472B-AA35-1184E1DE79DE}" srcOrd="2" destOrd="0" presId="urn:microsoft.com/office/officeart/2005/8/layout/vList2"/>
    <dgm:cxn modelId="{42541C9C-8B73-483F-8BD7-EF91FC4E31A1}" type="presParOf" srcId="{08227097-1F7D-4CF4-AEAE-C699D25DDCB7}" destId="{E3A75909-693A-4E8D-829A-ECD8379E191E}" srcOrd="3" destOrd="0" presId="urn:microsoft.com/office/officeart/2005/8/layout/vList2"/>
    <dgm:cxn modelId="{E4BA91BF-2B7C-4A2C-A1B1-41AD82B87A05}" type="presParOf" srcId="{08227097-1F7D-4CF4-AEAE-C699D25DDCB7}" destId="{19070EFF-D23A-40CF-93E1-3938DECBF2AF}" srcOrd="4" destOrd="0" presId="urn:microsoft.com/office/officeart/2005/8/layout/vList2"/>
    <dgm:cxn modelId="{A5F6DF0D-9362-4CF4-BC53-DD0B71AC1633}" type="presParOf" srcId="{08227097-1F7D-4CF4-AEAE-C699D25DDCB7}" destId="{16794AC8-2AC6-4A92-AC2A-4AF7813DB354}" srcOrd="5" destOrd="0" presId="urn:microsoft.com/office/officeart/2005/8/layout/vList2"/>
    <dgm:cxn modelId="{E26A6694-6AD0-4AC6-BC1B-0C2BA6243BA7}" type="presParOf" srcId="{08227097-1F7D-4CF4-AEAE-C699D25DDCB7}" destId="{7E28CE21-E561-4BDA-A021-B3E3FDAA547C}" srcOrd="6" destOrd="0" presId="urn:microsoft.com/office/officeart/2005/8/layout/vList2"/>
    <dgm:cxn modelId="{22934F02-DBAD-4DF9-BEBA-3B62ACDC6834}" type="presParOf" srcId="{08227097-1F7D-4CF4-AEAE-C699D25DDCB7}" destId="{A8C0B72C-B855-4761-A18E-9812DCDC2070}" srcOrd="7" destOrd="0" presId="urn:microsoft.com/office/officeart/2005/8/layout/vList2"/>
    <dgm:cxn modelId="{B5E9D8AC-E95F-47C2-AF03-266A16022025}" type="presParOf" srcId="{08227097-1F7D-4CF4-AEAE-C699D25DDCB7}" destId="{14BAEADE-7C82-4BD7-BF30-CA246158A1FC}" srcOrd="8" destOrd="0" presId="urn:microsoft.com/office/officeart/2005/8/layout/vList2"/>
    <dgm:cxn modelId="{67DA0B7E-3317-44DA-8AAD-B1D75BBE2F76}" type="presParOf" srcId="{08227097-1F7D-4CF4-AEAE-C699D25DDCB7}" destId="{FEB8B505-134F-4DC4-B55C-8E89ED0FFEAE}" srcOrd="9" destOrd="0" presId="urn:microsoft.com/office/officeart/2005/8/layout/vList2"/>
    <dgm:cxn modelId="{5FBC8FD9-9B46-4F4F-98CB-87BC8DAB5DDD}" type="presParOf" srcId="{08227097-1F7D-4CF4-AEAE-C699D25DDCB7}" destId="{F49ED0D2-09A5-4D20-8F7C-097B4002175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D3C36-24EC-4863-B083-EC910F4B86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D74C4F8-4F31-4F00-A8E5-B12AF82F8AEF}">
      <dgm:prSet/>
      <dgm:spPr/>
      <dgm:t>
        <a:bodyPr/>
        <a:lstStyle/>
        <a:p>
          <a:pPr rtl="0">
            <a:lnSpc>
              <a:spcPct val="100000"/>
            </a:lnSpc>
          </a:pPr>
          <a:r>
            <a:rPr lang="en-US" b="1"/>
            <a:t>The </a:t>
          </a:r>
          <a:r>
            <a:rPr lang="en-US" b="1">
              <a:latin typeface="Corbel" panose="020B0503020204020204"/>
            </a:rPr>
            <a:t>2021–2022 </a:t>
          </a:r>
          <a:r>
            <a:rPr lang="en-US" b="1"/>
            <a:t>basic fee for the ACT Plus Writing is </a:t>
          </a:r>
          <a:r>
            <a:rPr lang="en-US" b="1">
              <a:latin typeface="Corbel" panose="020B0503020204020204"/>
            </a:rPr>
            <a:t>$85.00 </a:t>
          </a:r>
          <a:endParaRPr lang="en-US"/>
        </a:p>
      </dgm:t>
    </dgm:pt>
    <dgm:pt modelId="{20614EE1-3A77-47AE-ADDC-54292AC285FD}" type="parTrans" cxnId="{3BF4DCD2-3DB1-4F85-B271-235ACAD5370D}">
      <dgm:prSet/>
      <dgm:spPr/>
      <dgm:t>
        <a:bodyPr/>
        <a:lstStyle/>
        <a:p>
          <a:endParaRPr lang="en-US"/>
        </a:p>
      </dgm:t>
    </dgm:pt>
    <dgm:pt modelId="{4A739B5E-2EA2-4543-840A-535376BD0693}" type="sibTrans" cxnId="{3BF4DCD2-3DB1-4F85-B271-235ACAD5370D}">
      <dgm:prSet/>
      <dgm:spPr/>
      <dgm:t>
        <a:bodyPr/>
        <a:lstStyle/>
        <a:p>
          <a:endParaRPr lang="en-US"/>
        </a:p>
      </dgm:t>
    </dgm:pt>
    <dgm:pt modelId="{86869DD9-411B-45A4-B479-C7DF1A1EC81A}">
      <dgm:prSet/>
      <dgm:spPr/>
      <dgm:t>
        <a:bodyPr/>
        <a:lstStyle/>
        <a:p>
          <a:pPr>
            <a:lnSpc>
              <a:spcPct val="100000"/>
            </a:lnSpc>
          </a:pPr>
          <a:r>
            <a:rPr lang="en-US" b="1"/>
            <a:t>The basic fee for the ACT if you don't take the Writing Test is $</a:t>
          </a:r>
          <a:r>
            <a:rPr lang="en-US" b="1">
              <a:latin typeface="Corbel" panose="020B0503020204020204"/>
            </a:rPr>
            <a:t>60.00</a:t>
          </a:r>
          <a:endParaRPr lang="en-US"/>
        </a:p>
      </dgm:t>
    </dgm:pt>
    <dgm:pt modelId="{B10EE5AA-16CF-421B-AC55-A1FF0F11F0D5}" type="parTrans" cxnId="{C3409451-CCBC-4756-96C8-2F14A68D1871}">
      <dgm:prSet/>
      <dgm:spPr/>
      <dgm:t>
        <a:bodyPr/>
        <a:lstStyle/>
        <a:p>
          <a:endParaRPr lang="en-US"/>
        </a:p>
      </dgm:t>
    </dgm:pt>
    <dgm:pt modelId="{09623ED6-47E1-4768-8804-8C328D6CBD21}" type="sibTrans" cxnId="{C3409451-CCBC-4756-96C8-2F14A68D1871}">
      <dgm:prSet/>
      <dgm:spPr/>
      <dgm:t>
        <a:bodyPr/>
        <a:lstStyle/>
        <a:p>
          <a:endParaRPr lang="en-US"/>
        </a:p>
      </dgm:t>
    </dgm:pt>
    <dgm:pt modelId="{0F21DA5B-20F4-42A6-9D87-05B52B1FCFAF}" type="pres">
      <dgm:prSet presAssocID="{5A5D3C36-24EC-4863-B083-EC910F4B8638}" presName="root" presStyleCnt="0">
        <dgm:presLayoutVars>
          <dgm:dir/>
          <dgm:resizeHandles val="exact"/>
        </dgm:presLayoutVars>
      </dgm:prSet>
      <dgm:spPr/>
    </dgm:pt>
    <dgm:pt modelId="{37FD313E-99CE-454D-BDD5-EB3DFFF4F2BF}" type="pres">
      <dgm:prSet presAssocID="{CD74C4F8-4F31-4F00-A8E5-B12AF82F8AEF}" presName="compNode" presStyleCnt="0"/>
      <dgm:spPr/>
    </dgm:pt>
    <dgm:pt modelId="{921843F1-985A-4311-B1B7-6E782C567450}" type="pres">
      <dgm:prSet presAssocID="{CD74C4F8-4F31-4F00-A8E5-B12AF82F8AEF}" presName="bgRect" presStyleLbl="bgShp" presStyleIdx="0" presStyleCnt="2"/>
      <dgm:spPr/>
    </dgm:pt>
    <dgm:pt modelId="{89399C7B-A609-4BAD-8947-587723C2CADC}" type="pres">
      <dgm:prSet presAssocID="{CD74C4F8-4F31-4F00-A8E5-B12AF82F8A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5CB72F4E-8B85-420C-871D-B24941D69A18}" type="pres">
      <dgm:prSet presAssocID="{CD74C4F8-4F31-4F00-A8E5-B12AF82F8AEF}" presName="spaceRect" presStyleCnt="0"/>
      <dgm:spPr/>
    </dgm:pt>
    <dgm:pt modelId="{7CD6A628-A827-44AB-A50F-80069EE49940}" type="pres">
      <dgm:prSet presAssocID="{CD74C4F8-4F31-4F00-A8E5-B12AF82F8AEF}" presName="parTx" presStyleLbl="revTx" presStyleIdx="0" presStyleCnt="2">
        <dgm:presLayoutVars>
          <dgm:chMax val="0"/>
          <dgm:chPref val="0"/>
        </dgm:presLayoutVars>
      </dgm:prSet>
      <dgm:spPr/>
    </dgm:pt>
    <dgm:pt modelId="{5C048E41-AB99-48E2-9210-5943F66CF751}" type="pres">
      <dgm:prSet presAssocID="{4A739B5E-2EA2-4543-840A-535376BD0693}" presName="sibTrans" presStyleCnt="0"/>
      <dgm:spPr/>
    </dgm:pt>
    <dgm:pt modelId="{3AE78DF3-3D3F-44EB-BDE1-726700940A4A}" type="pres">
      <dgm:prSet presAssocID="{86869DD9-411B-45A4-B479-C7DF1A1EC81A}" presName="compNode" presStyleCnt="0"/>
      <dgm:spPr/>
    </dgm:pt>
    <dgm:pt modelId="{5D476216-262A-458B-9821-022727F688C8}" type="pres">
      <dgm:prSet presAssocID="{86869DD9-411B-45A4-B479-C7DF1A1EC81A}" presName="bgRect" presStyleLbl="bgShp" presStyleIdx="1" presStyleCnt="2"/>
      <dgm:spPr/>
    </dgm:pt>
    <dgm:pt modelId="{06C22D65-4097-4B94-8B6B-96D0FEC97C91}" type="pres">
      <dgm:prSet presAssocID="{86869DD9-411B-45A4-B479-C7DF1A1EC8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343BBCB9-51DF-463D-93F1-9AC7EA422A72}" type="pres">
      <dgm:prSet presAssocID="{86869DD9-411B-45A4-B479-C7DF1A1EC81A}" presName="spaceRect" presStyleCnt="0"/>
      <dgm:spPr/>
    </dgm:pt>
    <dgm:pt modelId="{F7535677-067A-4267-8E2A-365B539FB976}" type="pres">
      <dgm:prSet presAssocID="{86869DD9-411B-45A4-B479-C7DF1A1EC81A}" presName="parTx" presStyleLbl="revTx" presStyleIdx="1" presStyleCnt="2">
        <dgm:presLayoutVars>
          <dgm:chMax val="0"/>
          <dgm:chPref val="0"/>
        </dgm:presLayoutVars>
      </dgm:prSet>
      <dgm:spPr/>
    </dgm:pt>
  </dgm:ptLst>
  <dgm:cxnLst>
    <dgm:cxn modelId="{2A0E6813-2F26-4E75-B120-4EA26523D573}" type="presOf" srcId="{CD74C4F8-4F31-4F00-A8E5-B12AF82F8AEF}" destId="{7CD6A628-A827-44AB-A50F-80069EE49940}" srcOrd="0" destOrd="0" presId="urn:microsoft.com/office/officeart/2018/2/layout/IconVerticalSolidList"/>
    <dgm:cxn modelId="{E500462C-4F18-45B0-A0F1-C2D9ADBB8B65}" type="presOf" srcId="{86869DD9-411B-45A4-B479-C7DF1A1EC81A}" destId="{F7535677-067A-4267-8E2A-365B539FB976}" srcOrd="0" destOrd="0" presId="urn:microsoft.com/office/officeart/2018/2/layout/IconVerticalSolidList"/>
    <dgm:cxn modelId="{C3409451-CCBC-4756-96C8-2F14A68D1871}" srcId="{5A5D3C36-24EC-4863-B083-EC910F4B8638}" destId="{86869DD9-411B-45A4-B479-C7DF1A1EC81A}" srcOrd="1" destOrd="0" parTransId="{B10EE5AA-16CF-421B-AC55-A1FF0F11F0D5}" sibTransId="{09623ED6-47E1-4768-8804-8C328D6CBD21}"/>
    <dgm:cxn modelId="{9CD0D379-2DE8-41B6-91E6-351D155037AD}" type="presOf" srcId="{5A5D3C36-24EC-4863-B083-EC910F4B8638}" destId="{0F21DA5B-20F4-42A6-9D87-05B52B1FCFAF}" srcOrd="0" destOrd="0" presId="urn:microsoft.com/office/officeart/2018/2/layout/IconVerticalSolidList"/>
    <dgm:cxn modelId="{3BF4DCD2-3DB1-4F85-B271-235ACAD5370D}" srcId="{5A5D3C36-24EC-4863-B083-EC910F4B8638}" destId="{CD74C4F8-4F31-4F00-A8E5-B12AF82F8AEF}" srcOrd="0" destOrd="0" parTransId="{20614EE1-3A77-47AE-ADDC-54292AC285FD}" sibTransId="{4A739B5E-2EA2-4543-840A-535376BD0693}"/>
    <dgm:cxn modelId="{16131E98-A2E2-4ADC-B156-05A78AA0D8AF}" type="presParOf" srcId="{0F21DA5B-20F4-42A6-9D87-05B52B1FCFAF}" destId="{37FD313E-99CE-454D-BDD5-EB3DFFF4F2BF}" srcOrd="0" destOrd="0" presId="urn:microsoft.com/office/officeart/2018/2/layout/IconVerticalSolidList"/>
    <dgm:cxn modelId="{ACA9CAD4-1A69-4F1A-87FA-43AF735C56D3}" type="presParOf" srcId="{37FD313E-99CE-454D-BDD5-EB3DFFF4F2BF}" destId="{921843F1-985A-4311-B1B7-6E782C567450}" srcOrd="0" destOrd="0" presId="urn:microsoft.com/office/officeart/2018/2/layout/IconVerticalSolidList"/>
    <dgm:cxn modelId="{CFC42A21-E719-4711-8362-CA34EDA0F8CD}" type="presParOf" srcId="{37FD313E-99CE-454D-BDD5-EB3DFFF4F2BF}" destId="{89399C7B-A609-4BAD-8947-587723C2CADC}" srcOrd="1" destOrd="0" presId="urn:microsoft.com/office/officeart/2018/2/layout/IconVerticalSolidList"/>
    <dgm:cxn modelId="{9DB92F7B-2097-42B4-9729-EA3B06F37A4B}" type="presParOf" srcId="{37FD313E-99CE-454D-BDD5-EB3DFFF4F2BF}" destId="{5CB72F4E-8B85-420C-871D-B24941D69A18}" srcOrd="2" destOrd="0" presId="urn:microsoft.com/office/officeart/2018/2/layout/IconVerticalSolidList"/>
    <dgm:cxn modelId="{EAB66192-1A62-47CB-8C88-2ED7D9657D44}" type="presParOf" srcId="{37FD313E-99CE-454D-BDD5-EB3DFFF4F2BF}" destId="{7CD6A628-A827-44AB-A50F-80069EE49940}" srcOrd="3" destOrd="0" presId="urn:microsoft.com/office/officeart/2018/2/layout/IconVerticalSolidList"/>
    <dgm:cxn modelId="{61F11751-D390-41E7-B310-72196FB47480}" type="presParOf" srcId="{0F21DA5B-20F4-42A6-9D87-05B52B1FCFAF}" destId="{5C048E41-AB99-48E2-9210-5943F66CF751}" srcOrd="1" destOrd="0" presId="urn:microsoft.com/office/officeart/2018/2/layout/IconVerticalSolidList"/>
    <dgm:cxn modelId="{B7CB4B89-0626-4DA4-9BD0-63E0645D4037}" type="presParOf" srcId="{0F21DA5B-20F4-42A6-9D87-05B52B1FCFAF}" destId="{3AE78DF3-3D3F-44EB-BDE1-726700940A4A}" srcOrd="2" destOrd="0" presId="urn:microsoft.com/office/officeart/2018/2/layout/IconVerticalSolidList"/>
    <dgm:cxn modelId="{AEB45FB6-2372-4C14-A202-FE6F3BA03A2D}" type="presParOf" srcId="{3AE78DF3-3D3F-44EB-BDE1-726700940A4A}" destId="{5D476216-262A-458B-9821-022727F688C8}" srcOrd="0" destOrd="0" presId="urn:microsoft.com/office/officeart/2018/2/layout/IconVerticalSolidList"/>
    <dgm:cxn modelId="{31E74DE5-9CBA-40A5-BEC1-E7D07B134650}" type="presParOf" srcId="{3AE78DF3-3D3F-44EB-BDE1-726700940A4A}" destId="{06C22D65-4097-4B94-8B6B-96D0FEC97C91}" srcOrd="1" destOrd="0" presId="urn:microsoft.com/office/officeart/2018/2/layout/IconVerticalSolidList"/>
    <dgm:cxn modelId="{3A5DC9B4-B388-4435-8626-3FEC2EAE6113}" type="presParOf" srcId="{3AE78DF3-3D3F-44EB-BDE1-726700940A4A}" destId="{343BBCB9-51DF-463D-93F1-9AC7EA422A72}" srcOrd="2" destOrd="0" presId="urn:microsoft.com/office/officeart/2018/2/layout/IconVerticalSolidList"/>
    <dgm:cxn modelId="{0ACC92A5-09B0-47B9-AAAB-D31F8B905DDC}" type="presParOf" srcId="{3AE78DF3-3D3F-44EB-BDE1-726700940A4A}" destId="{F7535677-067A-4267-8E2A-365B539FB97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198E8-752A-4A5F-8BD9-294D357930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B2C53AD-D3EC-45F8-8564-F2500EFCF960}">
      <dgm:prSet/>
      <dgm:spPr/>
      <dgm:t>
        <a:bodyPr/>
        <a:lstStyle/>
        <a:p>
          <a:r>
            <a:rPr lang="en-US" b="1"/>
            <a:t>SAT Evidence Based Reading and Writing- $</a:t>
          </a:r>
          <a:r>
            <a:rPr lang="en-US" b="1">
              <a:latin typeface="Corbel" panose="020B0503020204020204"/>
            </a:rPr>
            <a:t>55.00</a:t>
          </a:r>
          <a:endParaRPr lang="en-US"/>
        </a:p>
      </dgm:t>
    </dgm:pt>
    <dgm:pt modelId="{E7A056C8-BC23-4C22-9DC9-AD771A3EA905}" type="parTrans" cxnId="{28F64E68-514E-4618-A894-9DD1A1F6B4C8}">
      <dgm:prSet/>
      <dgm:spPr/>
      <dgm:t>
        <a:bodyPr/>
        <a:lstStyle/>
        <a:p>
          <a:endParaRPr lang="en-US"/>
        </a:p>
      </dgm:t>
    </dgm:pt>
    <dgm:pt modelId="{8CBD857F-D378-42A6-846C-F183F4F5DF1B}" type="sibTrans" cxnId="{28F64E68-514E-4618-A894-9DD1A1F6B4C8}">
      <dgm:prSet/>
      <dgm:spPr/>
      <dgm:t>
        <a:bodyPr/>
        <a:lstStyle/>
        <a:p>
          <a:endParaRPr lang="en-US"/>
        </a:p>
      </dgm:t>
    </dgm:pt>
    <dgm:pt modelId="{404670BD-E808-47C6-BE2E-873D620B5317}">
      <dgm:prSet/>
      <dgm:spPr/>
      <dgm:t>
        <a:bodyPr/>
        <a:lstStyle/>
        <a:p>
          <a:pPr rtl="0"/>
          <a:r>
            <a:rPr lang="en-US" b="1"/>
            <a:t>SAT</a:t>
          </a:r>
          <a:r>
            <a:rPr lang="en-US" b="1">
              <a:latin typeface="Corbel" panose="020B0503020204020204"/>
            </a:rPr>
            <a:t> will</a:t>
          </a:r>
          <a:r>
            <a:rPr lang="en-US" b="1"/>
            <a:t> be Given at OCSA on October </a:t>
          </a:r>
          <a:r>
            <a:rPr lang="en-US" b="1">
              <a:latin typeface="Corbel" panose="020B0503020204020204"/>
            </a:rPr>
            <a:t>13th</a:t>
          </a:r>
          <a:r>
            <a:rPr lang="en-US" b="1"/>
            <a:t> during a school day to all seniors.</a:t>
          </a:r>
          <a:r>
            <a:rPr lang="en-US" b="1">
              <a:latin typeface="Corbel" panose="020B0503020204020204"/>
            </a:rPr>
            <a:t>    </a:t>
          </a:r>
          <a:endParaRPr lang="en-US"/>
        </a:p>
      </dgm:t>
    </dgm:pt>
    <dgm:pt modelId="{98545C7D-97E9-4E74-B1E1-5F6D061ADC38}" type="parTrans" cxnId="{6C8162B7-6DEA-43E9-A0B3-99407567AE3C}">
      <dgm:prSet/>
      <dgm:spPr/>
      <dgm:t>
        <a:bodyPr/>
        <a:lstStyle/>
        <a:p>
          <a:endParaRPr lang="en-US"/>
        </a:p>
      </dgm:t>
    </dgm:pt>
    <dgm:pt modelId="{C8049DE7-53AD-4FA7-A1DE-5CEF0AAF5004}" type="sibTrans" cxnId="{6C8162B7-6DEA-43E9-A0B3-99407567AE3C}">
      <dgm:prSet/>
      <dgm:spPr/>
      <dgm:t>
        <a:bodyPr/>
        <a:lstStyle/>
        <a:p>
          <a:endParaRPr lang="en-US"/>
        </a:p>
      </dgm:t>
    </dgm:pt>
    <dgm:pt modelId="{DF949889-2F58-41CE-A77A-01987E0B12AB}" type="pres">
      <dgm:prSet presAssocID="{596198E8-752A-4A5F-8BD9-294D35793053}" presName="linear" presStyleCnt="0">
        <dgm:presLayoutVars>
          <dgm:animLvl val="lvl"/>
          <dgm:resizeHandles val="exact"/>
        </dgm:presLayoutVars>
      </dgm:prSet>
      <dgm:spPr/>
    </dgm:pt>
    <dgm:pt modelId="{91073FE1-BF24-4DAE-853F-46A741FF7303}" type="pres">
      <dgm:prSet presAssocID="{FB2C53AD-D3EC-45F8-8564-F2500EFCF960}" presName="parentText" presStyleLbl="node1" presStyleIdx="0" presStyleCnt="2">
        <dgm:presLayoutVars>
          <dgm:chMax val="0"/>
          <dgm:bulletEnabled val="1"/>
        </dgm:presLayoutVars>
      </dgm:prSet>
      <dgm:spPr/>
    </dgm:pt>
    <dgm:pt modelId="{67E34E9C-AF64-4B64-AD6D-9B8684A16715}" type="pres">
      <dgm:prSet presAssocID="{8CBD857F-D378-42A6-846C-F183F4F5DF1B}" presName="spacer" presStyleCnt="0"/>
      <dgm:spPr/>
    </dgm:pt>
    <dgm:pt modelId="{33ACAB69-82B4-4FFB-B350-16BDD0E3B088}" type="pres">
      <dgm:prSet presAssocID="{404670BD-E808-47C6-BE2E-873D620B5317}" presName="parentText" presStyleLbl="node1" presStyleIdx="1" presStyleCnt="2">
        <dgm:presLayoutVars>
          <dgm:chMax val="0"/>
          <dgm:bulletEnabled val="1"/>
        </dgm:presLayoutVars>
      </dgm:prSet>
      <dgm:spPr/>
    </dgm:pt>
  </dgm:ptLst>
  <dgm:cxnLst>
    <dgm:cxn modelId="{1AE20627-8CC0-4593-AA2D-ABF186F1859C}" type="presOf" srcId="{596198E8-752A-4A5F-8BD9-294D35793053}" destId="{DF949889-2F58-41CE-A77A-01987E0B12AB}" srcOrd="0" destOrd="0" presId="urn:microsoft.com/office/officeart/2005/8/layout/vList2"/>
    <dgm:cxn modelId="{DE3BCC5B-7751-4227-AD1F-CFA5AD80EE53}" type="presOf" srcId="{FB2C53AD-D3EC-45F8-8564-F2500EFCF960}" destId="{91073FE1-BF24-4DAE-853F-46A741FF7303}" srcOrd="0" destOrd="0" presId="urn:microsoft.com/office/officeart/2005/8/layout/vList2"/>
    <dgm:cxn modelId="{28F64E68-514E-4618-A894-9DD1A1F6B4C8}" srcId="{596198E8-752A-4A5F-8BD9-294D35793053}" destId="{FB2C53AD-D3EC-45F8-8564-F2500EFCF960}" srcOrd="0" destOrd="0" parTransId="{E7A056C8-BC23-4C22-9DC9-AD771A3EA905}" sibTransId="{8CBD857F-D378-42A6-846C-F183F4F5DF1B}"/>
    <dgm:cxn modelId="{6C8162B7-6DEA-43E9-A0B3-99407567AE3C}" srcId="{596198E8-752A-4A5F-8BD9-294D35793053}" destId="{404670BD-E808-47C6-BE2E-873D620B5317}" srcOrd="1" destOrd="0" parTransId="{98545C7D-97E9-4E74-B1E1-5F6D061ADC38}" sibTransId="{C8049DE7-53AD-4FA7-A1DE-5CEF0AAF5004}"/>
    <dgm:cxn modelId="{87CF16E3-68FF-46AF-A8E7-70CA0C8B584C}" type="presOf" srcId="{404670BD-E808-47C6-BE2E-873D620B5317}" destId="{33ACAB69-82B4-4FFB-B350-16BDD0E3B088}" srcOrd="0" destOrd="0" presId="urn:microsoft.com/office/officeart/2005/8/layout/vList2"/>
    <dgm:cxn modelId="{C8DF115F-2F9D-4E7C-B54A-F955E5D03654}" type="presParOf" srcId="{DF949889-2F58-41CE-A77A-01987E0B12AB}" destId="{91073FE1-BF24-4DAE-853F-46A741FF7303}" srcOrd="0" destOrd="0" presId="urn:microsoft.com/office/officeart/2005/8/layout/vList2"/>
    <dgm:cxn modelId="{3A8892EE-022F-42B4-90F9-8C7CC668CA55}" type="presParOf" srcId="{DF949889-2F58-41CE-A77A-01987E0B12AB}" destId="{67E34E9C-AF64-4B64-AD6D-9B8684A16715}" srcOrd="1" destOrd="0" presId="urn:microsoft.com/office/officeart/2005/8/layout/vList2"/>
    <dgm:cxn modelId="{0163007C-C9DB-446E-942C-31C06C7D246C}" type="presParOf" srcId="{DF949889-2F58-41CE-A77A-01987E0B12AB}" destId="{33ACAB69-82B4-4FFB-B350-16BDD0E3B08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0C433-499F-4A0E-BA6E-52DC65BFAF17}">
      <dsp:nvSpPr>
        <dsp:cNvPr id="0" name=""/>
        <dsp:cNvSpPr/>
      </dsp:nvSpPr>
      <dsp:spPr>
        <a:xfrm>
          <a:off x="0" y="500"/>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0CF45-7254-4A71-90D9-AE2615E7F93B}">
      <dsp:nvSpPr>
        <dsp:cNvPr id="0" name=""/>
        <dsp:cNvSpPr/>
      </dsp:nvSpPr>
      <dsp:spPr>
        <a:xfrm>
          <a:off x="208266" y="155409"/>
          <a:ext cx="378666" cy="3786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3F8E3C-25FB-429D-97A0-3C6C3EAD5D89}">
      <dsp:nvSpPr>
        <dsp:cNvPr id="0" name=""/>
        <dsp:cNvSpPr/>
      </dsp:nvSpPr>
      <dsp:spPr>
        <a:xfrm>
          <a:off x="795198" y="500"/>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Introductions of guidance staff</a:t>
          </a:r>
        </a:p>
      </dsp:txBody>
      <dsp:txXfrm>
        <a:off x="795198" y="500"/>
        <a:ext cx="4316551" cy="688483"/>
      </dsp:txXfrm>
    </dsp:sp>
    <dsp:sp modelId="{DF9CC062-DA29-4C8D-9B2C-FE0307674205}">
      <dsp:nvSpPr>
        <dsp:cNvPr id="0" name=""/>
        <dsp:cNvSpPr/>
      </dsp:nvSpPr>
      <dsp:spPr>
        <a:xfrm>
          <a:off x="0" y="861104"/>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55A6C-3A7F-458A-947D-BA2BBF9FE20E}">
      <dsp:nvSpPr>
        <dsp:cNvPr id="0" name=""/>
        <dsp:cNvSpPr/>
      </dsp:nvSpPr>
      <dsp:spPr>
        <a:xfrm>
          <a:off x="208266" y="1016013"/>
          <a:ext cx="378666" cy="378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432C9F-F2CE-47C0-9C09-2013B507D8D6}">
      <dsp:nvSpPr>
        <dsp:cNvPr id="0" name=""/>
        <dsp:cNvSpPr/>
      </dsp:nvSpPr>
      <dsp:spPr>
        <a:xfrm>
          <a:off x="795198" y="861104"/>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Planning for after high school</a:t>
          </a:r>
        </a:p>
      </dsp:txBody>
      <dsp:txXfrm>
        <a:off x="795198" y="861104"/>
        <a:ext cx="4316551" cy="688483"/>
      </dsp:txXfrm>
    </dsp:sp>
    <dsp:sp modelId="{5B007B40-8F82-42DC-92C8-B60CE74F75E3}">
      <dsp:nvSpPr>
        <dsp:cNvPr id="0" name=""/>
        <dsp:cNvSpPr/>
      </dsp:nvSpPr>
      <dsp:spPr>
        <a:xfrm>
          <a:off x="0" y="1721709"/>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E9148-E18E-45D2-9685-7D79AFA0DA86}">
      <dsp:nvSpPr>
        <dsp:cNvPr id="0" name=""/>
        <dsp:cNvSpPr/>
      </dsp:nvSpPr>
      <dsp:spPr>
        <a:xfrm>
          <a:off x="208266" y="1876618"/>
          <a:ext cx="378666" cy="378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6C6794-50E0-46A7-BCDE-F195BCB1387C}">
      <dsp:nvSpPr>
        <dsp:cNvPr id="0" name=""/>
        <dsp:cNvSpPr/>
      </dsp:nvSpPr>
      <dsp:spPr>
        <a:xfrm>
          <a:off x="795198" y="1721709"/>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Assessments </a:t>
          </a:r>
        </a:p>
      </dsp:txBody>
      <dsp:txXfrm>
        <a:off x="795198" y="1721709"/>
        <a:ext cx="4316551" cy="688483"/>
      </dsp:txXfrm>
    </dsp:sp>
    <dsp:sp modelId="{C80F4D2C-6965-4D9F-91D0-04D136A0F85C}">
      <dsp:nvSpPr>
        <dsp:cNvPr id="0" name=""/>
        <dsp:cNvSpPr/>
      </dsp:nvSpPr>
      <dsp:spPr>
        <a:xfrm>
          <a:off x="0" y="2582314"/>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DDF55-419B-4BE0-A908-B029E5E57079}">
      <dsp:nvSpPr>
        <dsp:cNvPr id="0" name=""/>
        <dsp:cNvSpPr/>
      </dsp:nvSpPr>
      <dsp:spPr>
        <a:xfrm>
          <a:off x="208266" y="2737223"/>
          <a:ext cx="378666" cy="378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1D0088-FA1B-45CA-B8F1-A4BE0CEBD48C}">
      <dsp:nvSpPr>
        <dsp:cNvPr id="0" name=""/>
        <dsp:cNvSpPr/>
      </dsp:nvSpPr>
      <dsp:spPr>
        <a:xfrm>
          <a:off x="795198" y="2582314"/>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Success through College Preparation</a:t>
          </a:r>
        </a:p>
      </dsp:txBody>
      <dsp:txXfrm>
        <a:off x="795198" y="2582314"/>
        <a:ext cx="4316551" cy="688483"/>
      </dsp:txXfrm>
    </dsp:sp>
    <dsp:sp modelId="{E98A8A6D-8213-43F0-87F1-3FE04F6949F6}">
      <dsp:nvSpPr>
        <dsp:cNvPr id="0" name=""/>
        <dsp:cNvSpPr/>
      </dsp:nvSpPr>
      <dsp:spPr>
        <a:xfrm>
          <a:off x="0" y="3442919"/>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CF40F-BCA6-45FA-83A0-551736B5E56C}">
      <dsp:nvSpPr>
        <dsp:cNvPr id="0" name=""/>
        <dsp:cNvSpPr/>
      </dsp:nvSpPr>
      <dsp:spPr>
        <a:xfrm>
          <a:off x="208266" y="3597828"/>
          <a:ext cx="378666" cy="378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5E5A6D-F6B2-4158-B002-0F8A75C41A18}">
      <dsp:nvSpPr>
        <dsp:cNvPr id="0" name=""/>
        <dsp:cNvSpPr/>
      </dsp:nvSpPr>
      <dsp:spPr>
        <a:xfrm>
          <a:off x="795198" y="3442919"/>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Financial Aid – Bright Futures and other scholarships </a:t>
          </a:r>
        </a:p>
      </dsp:txBody>
      <dsp:txXfrm>
        <a:off x="795198" y="3442919"/>
        <a:ext cx="4316551" cy="688483"/>
      </dsp:txXfrm>
    </dsp:sp>
    <dsp:sp modelId="{F8AEF7BB-6CF8-4E22-9BE6-AB87CD7D6659}">
      <dsp:nvSpPr>
        <dsp:cNvPr id="0" name=""/>
        <dsp:cNvSpPr/>
      </dsp:nvSpPr>
      <dsp:spPr>
        <a:xfrm>
          <a:off x="0" y="4303524"/>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7B9FE-D29D-43F0-B7E0-053A010A8CD3}">
      <dsp:nvSpPr>
        <dsp:cNvPr id="0" name=""/>
        <dsp:cNvSpPr/>
      </dsp:nvSpPr>
      <dsp:spPr>
        <a:xfrm>
          <a:off x="208266" y="4458433"/>
          <a:ext cx="378666" cy="3786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9460B-089A-49E7-90FD-34D60E9AF21B}">
      <dsp:nvSpPr>
        <dsp:cNvPr id="0" name=""/>
        <dsp:cNvSpPr/>
      </dsp:nvSpPr>
      <dsp:spPr>
        <a:xfrm>
          <a:off x="795198" y="4303524"/>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Graduation Requirements (academic)</a:t>
          </a:r>
        </a:p>
      </dsp:txBody>
      <dsp:txXfrm>
        <a:off x="795198" y="4303524"/>
        <a:ext cx="4316551" cy="688483"/>
      </dsp:txXfrm>
    </dsp:sp>
    <dsp:sp modelId="{8C90475A-5B5D-4B78-868D-26DE53AF2811}">
      <dsp:nvSpPr>
        <dsp:cNvPr id="0" name=""/>
        <dsp:cNvSpPr/>
      </dsp:nvSpPr>
      <dsp:spPr>
        <a:xfrm>
          <a:off x="0" y="5164129"/>
          <a:ext cx="5111749" cy="6884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393A3-0E75-4F05-B330-8025F139B0D5}">
      <dsp:nvSpPr>
        <dsp:cNvPr id="0" name=""/>
        <dsp:cNvSpPr/>
      </dsp:nvSpPr>
      <dsp:spPr>
        <a:xfrm>
          <a:off x="208266" y="5319037"/>
          <a:ext cx="378666" cy="37866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9678FC-5243-4CC7-9709-381D4594F00E}">
      <dsp:nvSpPr>
        <dsp:cNvPr id="0" name=""/>
        <dsp:cNvSpPr/>
      </dsp:nvSpPr>
      <dsp:spPr>
        <a:xfrm>
          <a:off x="795198" y="5164129"/>
          <a:ext cx="4316551" cy="688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865" tIns="72865" rIns="72865" bIns="72865" numCol="1" spcCol="1270" anchor="ctr" anchorCtr="0">
          <a:noAutofit/>
        </a:bodyPr>
        <a:lstStyle/>
        <a:p>
          <a:pPr marL="0" lvl="0" indent="0" algn="l" defTabSz="711200">
            <a:lnSpc>
              <a:spcPct val="90000"/>
            </a:lnSpc>
            <a:spcBef>
              <a:spcPct val="0"/>
            </a:spcBef>
            <a:spcAft>
              <a:spcPct val="35000"/>
            </a:spcAft>
            <a:buNone/>
          </a:pPr>
          <a:r>
            <a:rPr lang="en-US" sz="1600" kern="1200"/>
            <a:t>Activities &amp; costs</a:t>
          </a:r>
        </a:p>
      </dsp:txBody>
      <dsp:txXfrm>
        <a:off x="795198" y="5164129"/>
        <a:ext cx="4316551" cy="688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69CB2-EA3D-434F-A060-9FA9A2C537AE}">
      <dsp:nvSpPr>
        <dsp:cNvPr id="0" name=""/>
        <dsp:cNvSpPr/>
      </dsp:nvSpPr>
      <dsp:spPr>
        <a:xfrm>
          <a:off x="0" y="269216"/>
          <a:ext cx="5111749" cy="83537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Corbel" panose="020B0503020204020204"/>
            </a:rPr>
            <a:t>Ms</a:t>
          </a:r>
          <a:r>
            <a:rPr lang="en-US" sz="2100" kern="1200"/>
            <a:t>. </a:t>
          </a:r>
          <a:r>
            <a:rPr lang="en-US" sz="2100" kern="1200">
              <a:latin typeface="Corbel" panose="020B0503020204020204"/>
            </a:rPr>
            <a:t>Karaki</a:t>
          </a:r>
          <a:r>
            <a:rPr lang="en-US" sz="2100" kern="1200"/>
            <a:t> – Counselor for Dance, Tech. Theater, Visual Art, Creative Writing, Drama</a:t>
          </a:r>
        </a:p>
      </dsp:txBody>
      <dsp:txXfrm>
        <a:off x="40780" y="309996"/>
        <a:ext cx="5030189" cy="753819"/>
      </dsp:txXfrm>
    </dsp:sp>
    <dsp:sp modelId="{CD68638F-A838-472B-AA35-1184E1DE79DE}">
      <dsp:nvSpPr>
        <dsp:cNvPr id="0" name=""/>
        <dsp:cNvSpPr/>
      </dsp:nvSpPr>
      <dsp:spPr>
        <a:xfrm>
          <a:off x="0" y="1165076"/>
          <a:ext cx="5111749" cy="83537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Mr. Arrington – Counselor for Band, Orchestra, and Vocal</a:t>
          </a:r>
        </a:p>
      </dsp:txBody>
      <dsp:txXfrm>
        <a:off x="40780" y="1205856"/>
        <a:ext cx="5030189" cy="753819"/>
      </dsp:txXfrm>
    </dsp:sp>
    <dsp:sp modelId="{19070EFF-D23A-40CF-93E1-3938DECBF2AF}">
      <dsp:nvSpPr>
        <dsp:cNvPr id="0" name=""/>
        <dsp:cNvSpPr/>
      </dsp:nvSpPr>
      <dsp:spPr>
        <a:xfrm>
          <a:off x="0" y="2060936"/>
          <a:ext cx="5111749" cy="83537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Mrs. Gill – College and Career Counselor</a:t>
          </a:r>
        </a:p>
      </dsp:txBody>
      <dsp:txXfrm>
        <a:off x="40780" y="2101716"/>
        <a:ext cx="5030189" cy="753819"/>
      </dsp:txXfrm>
    </dsp:sp>
    <dsp:sp modelId="{7E28CE21-E561-4BDA-A021-B3E3FDAA547C}">
      <dsp:nvSpPr>
        <dsp:cNvPr id="0" name=""/>
        <dsp:cNvSpPr/>
      </dsp:nvSpPr>
      <dsp:spPr>
        <a:xfrm>
          <a:off x="0" y="2956796"/>
          <a:ext cx="5111749" cy="83537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Mrs. Frederick- School Social Worker</a:t>
          </a:r>
        </a:p>
      </dsp:txBody>
      <dsp:txXfrm>
        <a:off x="40780" y="2997576"/>
        <a:ext cx="5030189" cy="753819"/>
      </dsp:txXfrm>
    </dsp:sp>
    <dsp:sp modelId="{14BAEADE-7C82-4BD7-BF30-CA246158A1FC}">
      <dsp:nvSpPr>
        <dsp:cNvPr id="0" name=""/>
        <dsp:cNvSpPr/>
      </dsp:nvSpPr>
      <dsp:spPr>
        <a:xfrm>
          <a:off x="0" y="3852656"/>
          <a:ext cx="5111749" cy="83537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Mrs. Millan – Guidance Secretary (keeps us all organized!)</a:t>
          </a:r>
        </a:p>
      </dsp:txBody>
      <dsp:txXfrm>
        <a:off x="40780" y="3893436"/>
        <a:ext cx="5030189" cy="753819"/>
      </dsp:txXfrm>
    </dsp:sp>
    <dsp:sp modelId="{F49ED0D2-09A5-4D20-8F7C-097B4002175C}">
      <dsp:nvSpPr>
        <dsp:cNvPr id="0" name=""/>
        <dsp:cNvSpPr/>
      </dsp:nvSpPr>
      <dsp:spPr>
        <a:xfrm>
          <a:off x="0" y="4748516"/>
          <a:ext cx="5111749" cy="83537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Mrs. Gleason-Data Entry/Attendance</a:t>
          </a:r>
        </a:p>
      </dsp:txBody>
      <dsp:txXfrm>
        <a:off x="40780" y="4789296"/>
        <a:ext cx="5030189" cy="75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843F1-985A-4311-B1B7-6E782C567450}">
      <dsp:nvSpPr>
        <dsp:cNvPr id="0" name=""/>
        <dsp:cNvSpPr/>
      </dsp:nvSpPr>
      <dsp:spPr>
        <a:xfrm>
          <a:off x="0" y="735468"/>
          <a:ext cx="40386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99C7B-A609-4BAD-8947-587723C2CADC}">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6A628-A827-44AB-A50F-80069EE49940}">
      <dsp:nvSpPr>
        <dsp:cNvPr id="0" name=""/>
        <dsp:cNvSpPr/>
      </dsp:nvSpPr>
      <dsp:spPr>
        <a:xfrm>
          <a:off x="1568246" y="735468"/>
          <a:ext cx="2470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55650" rtl="0">
            <a:lnSpc>
              <a:spcPct val="100000"/>
            </a:lnSpc>
            <a:spcBef>
              <a:spcPct val="0"/>
            </a:spcBef>
            <a:spcAft>
              <a:spcPct val="35000"/>
            </a:spcAft>
            <a:buNone/>
          </a:pPr>
          <a:r>
            <a:rPr lang="en-US" sz="1700" b="1" kern="1200"/>
            <a:t>The </a:t>
          </a:r>
          <a:r>
            <a:rPr lang="en-US" sz="1700" b="1" kern="1200">
              <a:latin typeface="Corbel" panose="020B0503020204020204"/>
            </a:rPr>
            <a:t>2021–2022 </a:t>
          </a:r>
          <a:r>
            <a:rPr lang="en-US" sz="1700" b="1" kern="1200"/>
            <a:t>basic fee for the ACT Plus Writing is </a:t>
          </a:r>
          <a:r>
            <a:rPr lang="en-US" sz="1700" b="1" kern="1200">
              <a:latin typeface="Corbel" panose="020B0503020204020204"/>
            </a:rPr>
            <a:t>$85.00 </a:t>
          </a:r>
          <a:endParaRPr lang="en-US" sz="1700" kern="1200"/>
        </a:p>
      </dsp:txBody>
      <dsp:txXfrm>
        <a:off x="1568246" y="735468"/>
        <a:ext cx="2470353" cy="1357788"/>
      </dsp:txXfrm>
    </dsp:sp>
    <dsp:sp modelId="{5D476216-262A-458B-9821-022727F688C8}">
      <dsp:nvSpPr>
        <dsp:cNvPr id="0" name=""/>
        <dsp:cNvSpPr/>
      </dsp:nvSpPr>
      <dsp:spPr>
        <a:xfrm>
          <a:off x="0" y="2432705"/>
          <a:ext cx="4038600" cy="13577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22D65-4097-4B94-8B6B-96D0FEC97C91}">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35677-067A-4267-8E2A-365B539FB976}">
      <dsp:nvSpPr>
        <dsp:cNvPr id="0" name=""/>
        <dsp:cNvSpPr/>
      </dsp:nvSpPr>
      <dsp:spPr>
        <a:xfrm>
          <a:off x="1568246" y="2432705"/>
          <a:ext cx="2470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55650">
            <a:lnSpc>
              <a:spcPct val="100000"/>
            </a:lnSpc>
            <a:spcBef>
              <a:spcPct val="0"/>
            </a:spcBef>
            <a:spcAft>
              <a:spcPct val="35000"/>
            </a:spcAft>
            <a:buNone/>
          </a:pPr>
          <a:r>
            <a:rPr lang="en-US" sz="1700" b="1" kern="1200"/>
            <a:t>The basic fee for the ACT if you don't take the Writing Test is $</a:t>
          </a:r>
          <a:r>
            <a:rPr lang="en-US" sz="1700" b="1" kern="1200">
              <a:latin typeface="Corbel" panose="020B0503020204020204"/>
            </a:rPr>
            <a:t>60.00</a:t>
          </a:r>
          <a:endParaRPr lang="en-US" sz="1700" kern="1200"/>
        </a:p>
      </dsp:txBody>
      <dsp:txXfrm>
        <a:off x="1568246" y="2432705"/>
        <a:ext cx="2470353" cy="1357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3FE1-BF24-4DAE-853F-46A741FF7303}">
      <dsp:nvSpPr>
        <dsp:cNvPr id="0" name=""/>
        <dsp:cNvSpPr/>
      </dsp:nvSpPr>
      <dsp:spPr>
        <a:xfrm>
          <a:off x="0" y="34207"/>
          <a:ext cx="4343400" cy="218413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SAT Evidence Based Reading and Writing- $</a:t>
          </a:r>
          <a:r>
            <a:rPr lang="en-US" sz="3100" b="1" kern="1200">
              <a:latin typeface="Corbel" panose="020B0503020204020204"/>
            </a:rPr>
            <a:t>55.00</a:t>
          </a:r>
          <a:endParaRPr lang="en-US" sz="3100" kern="1200"/>
        </a:p>
      </dsp:txBody>
      <dsp:txXfrm>
        <a:off x="106621" y="140828"/>
        <a:ext cx="4130158" cy="1970892"/>
      </dsp:txXfrm>
    </dsp:sp>
    <dsp:sp modelId="{33ACAB69-82B4-4FFB-B350-16BDD0E3B088}">
      <dsp:nvSpPr>
        <dsp:cNvPr id="0" name=""/>
        <dsp:cNvSpPr/>
      </dsp:nvSpPr>
      <dsp:spPr>
        <a:xfrm>
          <a:off x="0" y="2307621"/>
          <a:ext cx="4343400" cy="218413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1" kern="1200"/>
            <a:t>SAT</a:t>
          </a:r>
          <a:r>
            <a:rPr lang="en-US" sz="3100" b="1" kern="1200">
              <a:latin typeface="Corbel" panose="020B0503020204020204"/>
            </a:rPr>
            <a:t> will</a:t>
          </a:r>
          <a:r>
            <a:rPr lang="en-US" sz="3100" b="1" kern="1200"/>
            <a:t> be Given at OCSA on October </a:t>
          </a:r>
          <a:r>
            <a:rPr lang="en-US" sz="3100" b="1" kern="1200">
              <a:latin typeface="Corbel" panose="020B0503020204020204"/>
            </a:rPr>
            <a:t>13th</a:t>
          </a:r>
          <a:r>
            <a:rPr lang="en-US" sz="3100" b="1" kern="1200"/>
            <a:t> during a school day to all seniors.</a:t>
          </a:r>
          <a:r>
            <a:rPr lang="en-US" sz="3100" b="1" kern="1200">
              <a:latin typeface="Corbel" panose="020B0503020204020204"/>
            </a:rPr>
            <a:t>    </a:t>
          </a:r>
          <a:endParaRPr lang="en-US" sz="3100" kern="1200"/>
        </a:p>
      </dsp:txBody>
      <dsp:txXfrm>
        <a:off x="106621" y="2414242"/>
        <a:ext cx="4130158" cy="19708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60F485D-4245-41B1-9512-51886F0436C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474B0529-FBCB-4619-B145-EE6A3DB372B7}"/>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a:extLst>
              <a:ext uri="{FF2B5EF4-FFF2-40B4-BE49-F238E27FC236}">
                <a16:creationId xmlns:a16="http://schemas.microsoft.com/office/drawing/2014/main" id="{ED06AD68-7C0C-4850-8BEB-19BF1173E5F5}"/>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3557" name="Rectangle 5">
            <a:extLst>
              <a:ext uri="{FF2B5EF4-FFF2-40B4-BE49-F238E27FC236}">
                <a16:creationId xmlns:a16="http://schemas.microsoft.com/office/drawing/2014/main" id="{00AAA9A9-03AF-4670-916E-38F8DB0C3D8B}"/>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3F0ADC6-91E0-4A99-B9B8-A8B5A7F657A0}"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6:59.9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7038 10954 16383 0 0,'6'0'0'0'0,"9"0"0"0"0,8 0 0 0 0,6 0 0 0 0,12 0 0 0 0,4 0 0 0 0,1 0 0 0 0,0 0 0 0 0,-3 0 0 0 0,-1 0 0 0 0,-2 0 0 0 0,-2 0 0 0 0,0 0 0 0 0,-1 0 0 0 0,0 0 0 0 0,0 0 0 0 0,0 0 0 0 0,0 0 0 0 0,1 0 0 0 0,-1 0 0 0 0,6 0 0 0 0,3 0 0 0 0,0 0 0 0 0,-2 0 0 0 0,4 0 0 0 0,7 0 0 0 0,0 0 0 0 0,4 0 0 0 0,4 0 0 0 0,5 0 0 0 0,-4 0 0 0 0,-5 6 0 0 0,-1 3 0 0 0,-4-1 0 0 0,-4-2 0 0 0,-5-1 0 0 0,9-2 0 0 0,2-2 0 0 0,4 0 0 0 0,-2-1 0 0 0,-4-1 0 0 0,-5 1 0 0 0,-5 0 0 0 0,3-1 0 0 0,0 1 0 0 0,5 0 0 0 0,-1 0 0 0 0,5 0 0 0 0,-2 0 0 0 0,3 0 0 0 0,5 0 0 0 0,4 0 0 0 0,-3 0 0 0 0,1 0 0 0 0,2 0 0 0 0,3 0 0 0 0,-4 0 0 0 0,-1 0 0 0 0,-5 0 0 0 0,8 0 0 0 0,-3 0 0 0 0,2 0 0 0 0,1 0 0 0 0,3 0 0 0 0,8 0 0 0 0,-3 0 0 0 0,-1 0 0 0 0,-1 0 0 0 0,0 0 0 0 0,1 0 0 0 0,-1 0 0 0 0,8 0 0 0 0,2 0 0 0 0,-1 0 0 0 0,-7 0 0 0 0,-4 0 0 0 0,-8 0 0 0 0,-1 0 0 0 0,-6 0 0 0 0,1 0 0 0 0,-3 0 0 0 0,8 0 0 0 0,0 0 0 0 0,3 0 0 0 0,-4 0 0 0 0,0 0 0 0 0,-4 0 0 0 0,-4 0 0 0 0,0 0 0 0 0,-2 0 0 0 0,-3 0 0 0 0,-3 0 0 0 0,9 0 0 0 0,2 0 0 0 0,4 0 0 0 0,-1 0 0 0 0,7 0 0 0 0,6 0 0 0 0,4 0 0 0 0,7 0 0 0 0,-4 0 0 0 0,4 0 0 0 0,-6 0 0 0 0,-3 0 0 0 0,4 0 0 0 0,2 0 0 0 0,7 0 0 0 0,7 0 0 0 0,-6 0 0 0 0,-5 0 0 0 0,-10 0 0 0 0,-6 0 0 0 0,0 0 0 0 0,0 0 0 0 0,9 0 0 0 0,-4 0 0 0 0,-6 0 0 0 0,4 0 0 0 0,3 0 0 0 0,-5 0 0 0 0,-1 0 0 0 0,1 0 0 0 0,1 0 0 0 0,2 0 0 0 0,2 0 0 0 0,-6 0 0 0 0,-1 0 0 0 0,0 0 0 0 0,3 0 0 0 0,-5 0 0 0 0,6 0 0 0 0,4 0 0 0 0,2 0 0 0 0,7 0 0 0 0,2 0 0 0 0,-7 0 0 0 0,-4 0 0 0 0,-8 0 0 0 0,-9 0 0 0 0,-2 0 0 0 0,-4 0 0 0 0,3 0 0 0 0,-2 0 0 0 0,-4 0 0 0 0,-3 0 0 0 0,-3 0 0 0 0,4 0 0 0 0,1 0 0 0 0,-2 0 0 0 0,-2 0 0 0 0,-2 0 0 0 0,-1 0 0 0 0,-2 0 0 0 0,6 0 0 0 0,2 0 0 0 0,5 0 0 0 0,8 6 0 0 0,-1 9 0 0 0,3 2 0 0 0,3-3 0 0 0,-2-3 0 0 0,-6-3 0 0 0,-5-4 0 0 0,0-2 0 0 0,-1-1 0 0 0,3-1 0 0 0,-1-1 0 0 0,-3 0 0 0 0,-4 1 0 0 0,4-1 0 0 0,0 1 0 0 0,-3 0 0 0 0,-2 0 0 0 0,-3 0 0 0 0,-1 0 0 0 0,-2 0 0 0 0,-7 0-16383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6:59.9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5201 4828 16383 0 0,'0'-6'0'0'0,"0"-9"0"0"0,-7-2 0 0 0,-14 3 0 0 0,-10 3 0 0 0,-7 3 0 0 0,-2 4 0 0 0,-1 2 0 0 0,6-5 0 0 0,-4-1 0 0 0,-1 0 0 0 0,-6 2 0 0 0,-3 2 0 0 0,2-4 0 0 0,2-2 0 0 0,2 2 0 0 0,2 1 0 0 0,2 3 0 0 0,1 1 0 0 0,1 2 0 0 0,0 1 0 0 0,0 0 0 0 0,0 0 0 0 0,0 1 0 0 0,0-1 0 0 0,0 0 0 0 0,0 1 0 0 0,-1-1 0 0 0,1 0 0 0 0,0 0 0 0 0,-1 0 0 0 0,1 0 0 0 0,-1 0 0 0 0,1 6 0 0 0,12 9 0 0 0,18 1 0 0 0,15 5 0 0 0,13-1 0 0 0,16 2 0 0 0,14-3 0 0 0,12 2 0 0 0,7 4 0 0 0,4-3 0 0 0,-3-4 0 0 0,-2-6 0 0 0,-6-5 0 0 0,6-4 0 0 0,-4-1 0 0 0,-5-3 0 0 0,-7 1 0 0 0,-6-2 0 0 0,7 1 0 0 0,9 1 0 0 0,5-1 0 0 0,4 1 0 0 0,9 0 0 0 0,-3 0 0 0 0,-3 0 0 0 0,-6 0 0 0 0,-10 0 0 0 0,-8 0 0 0 0,-6 0 0 0 0,-18 0 0 0 0,-19 0 0 0 0,-18 0 0 0 0,-13 0 0 0 0,-9 0 0 0 0,-6-7 0 0 0,-2-1 0 0 0,-1 0 0 0 0,0 1 0 0 0,1 3 0 0 0,0 1 0 0 0,2 1 0 0 0,0 2 0 0 0,-6 0 0 0 0,-2 0 0 0 0,1 0 0 0 0,1 1 0 0 0,-4-1 0 0 0,-1 0 0 0 0,2 0 0 0 0,3 1 0 0 0,2-1 0 0 0,2 0 0 0 0,1 0 0 0 0,2 0 0 0 0,0 0 0 0 0,0-1 0 0 0,0 1 0 0 0,0 0 0 0 0,0 0 0 0 0,0 0 0 0 0,0 0 0 0 0,-1 7 0 0 0,7 8 0 0 0,2 1 0 0 0,6 5 0 0 0,7 5 0 0 0,0 11 0 0 0,3 5 0 0 0,3 8 0 0 0,3 3 0 0 0,4-3 0 0 0,1-2 0 0 0,2-3 0 0 0,0-4 0 0 0,7-8 0 0 0,2 3 0 0 0,6-5 0 0 0,14-1 0 0 0,7-6 0 0 0,4 0 0 0 0,2-5 0 0 0,-6 1 0 0 0,-3-2 0 0 0,-1-6 0 0 0,1-3 0 0 0,0-4 0 0 0,2-3 0 0 0,1-2 0 0 0,1 0 0 0 0,0-1 0 0 0,0 0 0 0 0,1-6 0 0 0,-1-2 0 0 0,1 0 0 0 0,-1 3 0 0 0,7 1 0 0 0,2-4 0 0 0,6-1 0 0 0,-6-5 0 0 0,-5 0 0 0 0,-2-4 0 0 0,-2 2 0 0 0,6-3 0 0 0,7-5 0 0 0,-3-4 0 0 0,-5 3 0 0 0,-2 0 0 0 0,-8-3 0 0 0,-10-2 0 0 0,-9-3 0 0 0,-5-1 0 0 0,-6-2 0 0 0,4-6 0 0 0,8-4 0 0 0,1-11 0 0 0,-3-3 0 0 0,-2 2 0 0 0,-3 6 0 0 0,-4 4 0 0 0,-1 6 0 0 0,-1 2 0 0 0,5 3 0 0 0,2 1 0 0 0,-1 0 0 0 0,-1-5 0 0 0,-2-3 0 0 0,-8-13 0 0 0,-9 5 0 0 0,-3 3 0 0 0,-5 12 0 0 0,1 4 0 0 0,-2 3 0 0 0,-10 0 0 0 0,-7 5 0 0 0,-2 8 0 0 0,-1 6 0 0 0,1 5 0 0 0,0 4 0 0 0,2 3 0 0 0,0 0 0 0 0,-5 2 0 0 0,-2-1 0 0 0,0 0 0 0 0,3 0 0 0 0,1 0 0 0 0,2-1 0 0 0,1 0 0 0 0,1 0 0 0 0,-5 0 0 0 0,-9 0 0 0 0,-2 0 0 0 0,3 0 0 0 0,-4 6 0 0 0,2 9 0 0 0,3 1 0 0 0,4-1 0 0 0,10 2 0 0 0,5-1 0 0 0,0 3 0 0 0,1 5 0 0 0,4 4 0 0 0,1-3 0 0 0,4 2 0 0 0,0 1 0 0 0,-4-3 0 0 0,4 0 0 0 0,-2 3 0 0 0,-3 2 0 0 0,-4 3 0 0 0,4 2 0 0 0,5 7 0 0 0,1-2 0 0 0,4-3 0 0 0,4-7-16383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5T19:06:06.5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12171 6826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5T19:06:06.51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12144 6879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7:00.02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2223 7911 16383 0 0,'0'0'-16383'0'0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7:00.0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2302 7964 16383 0 0,'0'0'-16383'0'0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7:00.2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13846 13285 16383 0 0,'-6'-6'0'0'0,"-9"-3"0"0"0,-14 1 0 0 0,-9 2 0 0 0,-4 1 0 0 0,-1 2 0 0 0,0 2 0 0 0,-6 0 0 0 0,0 1 0 0 0,-4 0 0 0 0,-1 1 0 0 0,4-1 0 0 0,-3 0 0 0 0,1 0 0 0 0,4 7 0 0 0,-10 1 0 0 0,-1 0 0 0 0,3 5 0 0 0,5 0 0 0 0,4 5 0 0 0,5-2 0 0 0,2 4 0 0 0,2-2 0 0 0,7 2 0 0 0,3 4 0 0 0,6 5 0 0 0,1-3 0 0 0,-3 0 0 0 0,3 3 0 0 0,4 2 0 0 0,0 3 0 0 0,2 1 0 0 0,4 1 0 0 0,4 8 0 0 0,-4 9 0 0 0,1 1 0 0 0,1-2 0 0 0,3 10 0 0 0,-4-6 0 0 0,-1-7 0 0 0,2 2 0 0 0,3-2 0 0 0,1-2 0 0 0,3-4 0 0 0,1-2 0 0 0,1 4 0 0 0,0 1 0 0 0,0 0 0 0 0,1-3 0 0 0,-1-2 0 0 0,0-1 0 0 0,1 5 0 0 0,-1 1 0 0 0,0-1 0 0 0,0 5 0 0 0,0 0 0 0 0,6 11 0 0 0,9 13 0 0 0,14 2 0 0 0,2-7 0 0 0,3-2 0 0 0,-5 1 0 0 0,-1-6 0 0 0,1-6 0 0 0,2-7 0 0 0,9 1 0 0 0,3-1 0 0 0,1-4 0 0 0,6-2 0 0 0,7 4 0 0 0,0 1 0 0 0,3-2 0 0 0,-2-9 0 0 0,2 2 0 0 0,3-5 0 0 0,10-2 0 0 0,12-1 0 0 0,3 1 0 0 0,7-4 0 0 0,0-2 0 0 0,-11-4 0 0 0,-6-7 0 0 0,-4-5 0 0 0,-8-5 0 0 0,-3-3 0 0 0,-5-1 0 0 0,-7-9 0 0 0,-5-1 0 0 0,-4-13 0 0 0,-4-15 0 0 0,-1-14 0 0 0,6-5 0 0 0,-5-11 0 0 0,-2-2 0 0 0,-1-1 0 0 0,0 12 0 0 0,0-5 0 0 0,-5 4 0 0 0,-9-2 0 0 0,6 3 0 0 0,-3 5 0 0 0,-4-7 0 0 0,-6-6 0 0 0,-6 1 0 0 0,-4 0 0 0 0,-2 4 0 0 0,-3-6 0 0 0,1 1 0 0 0,-2 0 0 0 0,1 4 0 0 0,0 0 0 0 0,1-1 0 0 0,0-4 0 0 0,-1 4 0 0 0,1 6 0 0 0,0 0 0 0 0,0 3 0 0 0,0 5 0 0 0,0 4 0 0 0,0-3 0 0 0,-6-6 0 0 0,-9 7 0 0 0,-1 4 0 0 0,-5 9 0 0 0,1 5 0 0 0,-2 1 0 0 0,-3 5 0 0 0,-5 6 0 0 0,-9 6 0 0 0,-5-7 0 0 0,-1-1 0 0 0,1 2 0 0 0,2-1 0 0 0,1 2 0 0 0,1 3 0 0 0,2-2 0 0 0,0-5 0 0 0,1 1 0 0 0,0 4 0 0 0,-7-2 0 0 0,-1-5 0 0 0,-1 2 0 0 0,-10 4 0 0 0,4-1 0 0 0,4 1 0 0 0,-2-2 0 0 0,-12 2 0 0 0,-8 3 0 0 0,-5 5 0 0 0,-2 3 0 0 0,6 2 0 0 0,-5 2 0 0 0,-2 1 0 0 0,7 1 0 0 0,8 0 0 0 0,2-1 0 0 0,6 1 0 0 0,5-1 0 0 0,5 1 0 0 0,4-1 0 0 0,-4 0 0 0 0,0 6 0 0 0,0 9 0 0 0,-4 8 0 0 0,6 6 0 0 0,4 5 0 0 0,2 3 0 0 0,2 14 0 0 0,-1 11 0 0 0,7 8 0 0 0,8 4 0 0 0,7-3 0 0 0,6-8 0 0 0,5-2 0 0 0,3 2 0 0 0,1 2 0 0 0,0-3 0 0 0,1 0 0 0 0,-1-3 0 0 0,0 6 0 0 0,0 6 0 0 0,-1-4 0 0 0,7-6 0 0 0,7-1 0 0 0,9 2 0 0 0,6 3 0 0 0,5 10 0 0 0,-3-2 0 0 0,11 6 0 0 0,6 8 0 0 0,13 9 0 0 0,3 1 0 0 0,10-4 0 0 0,-2-5 0 0 0,-6-10 0 0 0,4-14 0 0 0,3-3 0 0 0,2-1 0 0 0,1-3 0 0 0,0-5 0 0 0,-7-12 0 0 0,-1-13 0 0 0,-1-4 0 0 0,-5-6 0 0 0,0-6 0 0 0,2-5 0 0 0,3-3 0 0 0,-4-9 0 0 0,-6-3 0 0 0,-7-7 0 0 0,8-6 0 0 0,0-7 0 0 0,3-10 0 0 0,-3-6 0 0 0,2 0 0 0 0,-3-7 0 0 0,1-6 0 0 0,-2 0 0 0 0,-5 4 0 0 0,-5 4 0 0 0,-3-8 0 0 0,-10 0 0 0 0,-10 2 0 0 0,-2-1 0 0 0,-6-4 0 0 0,-4 3 0 0 0,-5 4 0 0 0,3 11 0 0 0,1 7 0 0 0,-2 3 0 0 0,-3 1 0 0 0,-1 0 0 0 0,-2-8 0 0 0,-1-10 0 0 0,-1-8 0 0 0,-1-8 0 0 0,1-12 0 0 0,-7 2 0 0 0,-2 7 0 0 0,-5 9 0 0 0,-1 1 0 0 0,2 6 0 0 0,4 4 0 0 0,-4 5 0 0 0,1 3 0 0 0,-4 3 0 0 0,-5 1 0 0 0,0 0 0 0 0,4 1 0 0 0,-1 6 0 0 0,-5 1 0 0 0,-3 1 0 0 0,1-3 0 0 0,-1-2 0 0 0,-2 5 0 0 0,4 1 0 0 0,-1 5 0 0 0,4-1 0 0 0,-7-2 0 0 0,-6 3 0 0 0,-2-7 0 0 0,-9-6 0 0 0,-8-9 0 0 0,-3 3 0 0 0,3 2 0 0 0,3 1 0 0 0,-8 1 0 0 0,5 0 0 0 0,6 7 0 0 0,4 2 0 0 0,-3-1 0 0 0,6-2 0 0 0,-3 5 0 0 0,-7 0 0 0 0,0 5 0 0 0,0-1 0 0 0,4 4 0 0 0,2-2 0 0 0,-3 2 0 0 0,0 6 0 0 0,-6 3 0 0 0,1 10 0 0 0,9 12 0 0 0,-1 9 0 0 0,-6 8 0 0 0,6 4 0 0 0,4-2 0 0 0,2-2 0 0 0,2-4 0 0 0,7-2 0 0 0,1-4 0 0 0,6 1 0 0 0,1 2 0 0 0,3 5 0 0 0,-1-3 0 0 0,2 1 0 0 0,-2 2 0 0 0,-4 3 0 0 0,2 2 0 0 0,4 2 0 0 0,5 2 0 0 0,-1 0 0 0 0,0 1 0 0 0,-2 6 0 0 0,0 2 0 0 0,-3 6 0 0 0,1 7 0 0 0,4 6 0 0 0,3 5 0 0 0,5 3 0 0 0,2-5 0 0 0,-4 6 0 0 0,-2-4 0 0 0,2-1 0 0 0,1-6 0 0 0,2-1 0 0 0,2-4 0 0 0,1 0 0 0 0,0-3 0 0 0,1 1 0 0 0,1-1 0 0 0,-1-5 0 0 0,0 2 0 0 0,1-1 0 0 0,-1-3 0 0 0,0-4 0 0 0,0-2 0 0 0,0-3 0 0 0,0 6 0 0 0,6 0 0 0 0,9 0 0 0 0,2-2 0 0 0,10-1 0 0 0,1-2 0 0 0,2-2 0 0 0,8 6 0 0 0,5 2 0 0 0,7 5 0 0 0,2-5 0 0 0,4-5 0 0 0,0-2 0 0 0,2-9 0 0 0,-2-2 0 0 0,-4-7 0 0 0,-5 1 0 0 0,-3-5 0 0 0,2-4 0 0 0,1-6 0 0 0,-2-2 0 0 0,-2-3 0 0 0,-2-2 0 0 0,5-1 0 0 0,7 0 0 0 0,8 0 0 0 0,5 7 0 0 0,5 2 0 0 0,3 0 0 0 0,1-2 0 0 0,8-2 0 0 0,1-1 0 0 0,7-1 0 0 0,5-2 0 0 0,1 0 0 0 0,-5 0 0 0 0,-10-6 0 0 0,-14-10 0 0 0,-12-7 0 0 0,-15-6 0 0 0,-9-12 0 0 0,-3-10 0 0 0,0-4 0 0 0,-5 1 0 0 0,-7-2 0 0 0,-6-5 0 0 0,2 8 0 0 0,-2 7 0 0 0,-3-2 0 0 0,4 1 0 0 0,0 3 0 0 0,-2 1 0 0 0,3 3 0 0 0,0 1 0 0 0,-3 1 0 0 0,4-5 0 0 0,-1-3 0 0 0,-2-5 0 0 0,-4-1 0 0 0,-2 2 0 0 0,4-9 0 0 0,0-1 0 0 0,-1-3 0 0 0,-1 2 0 0 0,-3 6 0 0 0,-2 6 0 0 0,-1-2 0 0 0,-1 2 0 0 0,0-4 0 0 0,0-5 0 0 0,-1-6 0 0 0,1 2 0 0 0,0 5 0 0 0,-1 6 0 0 0,-5 5 0 0 0,-3 4 0 0 0,1-3 0 0 0,-4 6 0 0 0,-2 2 0 0 0,-3-4 0 0 0,-6-8 0 0 0,-5-2 0 0 0,-4 1 0 0 0,3 3 0 0 0,1 3 0 0 0,4 3 0 0 0,-6 1 0 0 0,-4 2 0 0 0,3 1 0 0 0,2 6 0 0 0,-2 3 0 0 0,-2-1 0 0 0,-1-1 0 0 0,-8-9 0 0 0,-2 3 0 0 0,-8 0 0 0 0,0 8 0 0 0,1 1 0 0 0,4 5 0 0 0,4 1 0 0 0,1 3 0 0 0,3 5 0 0 0,2 5 0 0 0,0 3 0 0 0,0 3 0 0 0,0 2 0 0 0,0 0 0 0 0,0 1 0 0 0,0 0 0 0 0,0 0 0 0 0,0 0 0 0 0,0-1 0 0 0,-1 0 0 0 0,-12 0 0 0 0,-4 0 0 0 0,-12 0 0 0 0,-8 0 0 0 0,-10 7 0 0 0,-3 1 0 0 0,6 0 0 0 0,11 11 0 0 0,11 3 0 0 0,9-3 0 0 0,7-5 0 0 0,4 2 0 0 0,9-1-16383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7:00.4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5424 6059 16383 0 0,'0'0'-16383'0'0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8-13T19:47:00.4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6773 5768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81FC390-AC5C-43E7-BEEB-7151FB14BC4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a:extLst>
              <a:ext uri="{FF2B5EF4-FFF2-40B4-BE49-F238E27FC236}">
                <a16:creationId xmlns:a16="http://schemas.microsoft.com/office/drawing/2014/main" id="{D23FEF26-68FD-4803-9298-D8A08162CE2D}"/>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49E2718B-0FF3-4205-BBD2-415FC4D78B6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D4C273E1-F918-4E3E-93D1-82B1A04411CF}"/>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41CC6B37-DF99-4854-8FEE-D74A96B53AC0}"/>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a:extLst>
              <a:ext uri="{FF2B5EF4-FFF2-40B4-BE49-F238E27FC236}">
                <a16:creationId xmlns:a16="http://schemas.microsoft.com/office/drawing/2014/main" id="{092D2C88-8B0A-4CC2-93CC-05E3B4C83A03}"/>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B61A5EF-852A-4458-AF4E-C3A5E8440E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A09FB33-9453-4AF2-8FE7-A37A270C1D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08CAEB-52AB-4F2B-870B-2F63A1D1DF22}"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3C942AD8-FED3-4F24-80EB-D4222B5EDDBF}"/>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706B1C13-C983-474D-A6E1-6BCE2B2305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Today we are going to give you some tips to being successful in school this year and beyond.  Your freshman year is a foundation for the rest of high school.  What you do this year greatly impacts the rest of your high school career.  We are here to help you be successful. If you need assistance, please be sure to ask.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CA60900-86DA-46D1-B094-378991594A85}"/>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9C66D050-F764-4477-9603-90F0FDA177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EA295E5-5BB4-43C7-B6AA-235CA9ED06BE}"/>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731B046-4465-4759-8E59-122F7C1E8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ACF4F05-AC25-45A2-A2FD-3512DB0D1DBD}"/>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C4EEB08B-855D-4C2A-A0FB-1235A8755A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FE9E6B6-A28B-432D-8E23-B253C7DA42E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7DAF49B-A3C6-4D33-894E-03DD6E602B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9EDAAF2-604C-42C6-8CE9-078A5AF1C4ED}"/>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EE7F681E-A434-45A8-BA7E-616723289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Juniors will take this test and it will determine if remediation for college will be necessary.  IF you also have SAT or ACT scores then any college ready score in the subject area will be used to keep you from going into college remediation classes.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C4A5546-BD89-4EEA-B787-2258E65D024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0CDE100-06CC-4D96-8B34-16D889D12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03C9207-34E0-4EE4-A3F8-1BF44A5A3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0B288A-10A2-4B3F-9DBE-47038CFC203A}" type="slidenum">
              <a:rPr lang="en-US" altLang="en-US"/>
              <a:pPr>
                <a:spcBef>
                  <a:spcPct val="0"/>
                </a:spcBef>
              </a:pPr>
              <a:t>20</a:t>
            </a:fld>
            <a:endParaRPr lang="en-US" altLang="en-US"/>
          </a:p>
        </p:txBody>
      </p:sp>
      <p:sp>
        <p:nvSpPr>
          <p:cNvPr id="45059" name="Rectangle 2">
            <a:extLst>
              <a:ext uri="{FF2B5EF4-FFF2-40B4-BE49-F238E27FC236}">
                <a16:creationId xmlns:a16="http://schemas.microsoft.com/office/drawing/2014/main" id="{E2EBF43E-DEA7-40C2-A0FB-5F0F82A6D85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E253DB8-FED4-4091-A02E-FEB7471F7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889A49C-2CC7-4644-9115-5DD62ABECB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691DBF-816F-4D97-99D1-C5ED0DA82156}" type="slidenum">
              <a:rPr lang="en-US" altLang="en-US"/>
              <a:pPr>
                <a:spcBef>
                  <a:spcPct val="0"/>
                </a:spcBef>
              </a:pPr>
              <a:t>21</a:t>
            </a:fld>
            <a:endParaRPr lang="en-US" altLang="en-US"/>
          </a:p>
        </p:txBody>
      </p:sp>
      <p:sp>
        <p:nvSpPr>
          <p:cNvPr id="47107" name="Rectangle 2">
            <a:extLst>
              <a:ext uri="{FF2B5EF4-FFF2-40B4-BE49-F238E27FC236}">
                <a16:creationId xmlns:a16="http://schemas.microsoft.com/office/drawing/2014/main" id="{4C84B524-E271-4273-A12D-D374FAE9285D}"/>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3022552-1FBD-47C5-BAD8-D7356A0D7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7380BF6-C7EA-4B6D-A51B-6B9F021DF5C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18D6BEF8-4B79-40B0-832F-2461E62DF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1EE8D135-71DA-497D-9ABD-857DE59168AC}"/>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C80AEEF-F075-48D0-9EB3-1588EDBDCEF2}" type="slidenum">
              <a:rPr lang="en-US" altLang="en-US"/>
              <a:pPr algn="r" eaLnBrk="1" hangingPunct="1">
                <a:spcBef>
                  <a:spcPct val="0"/>
                </a:spcBef>
              </a:pPr>
              <a:t>23</a:t>
            </a:fld>
            <a:endParaRPr lang="en-US" altLang="en-US"/>
          </a:p>
        </p:txBody>
      </p:sp>
      <p:sp>
        <p:nvSpPr>
          <p:cNvPr id="51203" name="Rectangle 2">
            <a:extLst>
              <a:ext uri="{FF2B5EF4-FFF2-40B4-BE49-F238E27FC236}">
                <a16:creationId xmlns:a16="http://schemas.microsoft.com/office/drawing/2014/main" id="{B5C1FD11-FD9F-4E73-A1F6-A567BB82FDF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693A3FCB-42E1-448A-9F7E-6C954A3911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Grade point average is computed by dividing the attempted credits into the quality points received based on the class grades.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0D6C189-6DBB-45E3-B213-5C5F48304C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0689EB-EFB5-4B36-951D-497D40B8DC54}" type="slidenum">
              <a:rPr lang="en-US" altLang="en-US"/>
              <a:pPr>
                <a:spcBef>
                  <a:spcPct val="0"/>
                </a:spcBef>
              </a:pPr>
              <a:t>3</a:t>
            </a:fld>
            <a:endParaRPr lang="en-US" altLang="en-US"/>
          </a:p>
        </p:txBody>
      </p:sp>
      <p:sp>
        <p:nvSpPr>
          <p:cNvPr id="8195" name="Rectangle 2">
            <a:extLst>
              <a:ext uri="{FF2B5EF4-FFF2-40B4-BE49-F238E27FC236}">
                <a16:creationId xmlns:a16="http://schemas.microsoft.com/office/drawing/2014/main" id="{BE2262D5-AAB6-40E8-87CB-2CFAA932F5A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0BC1361-8560-42BE-A6A5-763030F9C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Who are we?  Each of the guidance staff will introduce themselves.  Ms. Roman will cover assessment.  Ms. Hart will cover Prep HQ and PIV so you can start now to prepare for college or work.  Mr. Arrington will go over credits and GPA calculation.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F9D7DE1-5899-44F0-BC26-E31BE3EB24CE}"/>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A81CB4C-C08A-4158-9E36-96F3CF85CD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C105538-9B3F-4B40-80C0-57F1D834C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090FFB-4575-4E96-A55F-6F7E85D6A1A3}" type="slidenum">
              <a:rPr lang="en-US" altLang="en-US"/>
              <a:pPr>
                <a:spcBef>
                  <a:spcPct val="0"/>
                </a:spcBef>
              </a:pPr>
              <a:t>25</a:t>
            </a:fld>
            <a:endParaRPr lang="en-US" altLang="en-US"/>
          </a:p>
        </p:txBody>
      </p:sp>
      <p:sp>
        <p:nvSpPr>
          <p:cNvPr id="55299" name="Rectangle 2">
            <a:extLst>
              <a:ext uri="{FF2B5EF4-FFF2-40B4-BE49-F238E27FC236}">
                <a16:creationId xmlns:a16="http://schemas.microsoft.com/office/drawing/2014/main" id="{126431DD-6C6D-46DE-AC89-627D566B92D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D2ABDB6-F407-4F0F-9A89-918EEAFDF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Raise your hand if you registered for Prep HQ as an 8</a:t>
            </a:r>
            <a:r>
              <a:rPr lang="en-US" altLang="en-US" baseline="30000">
                <a:latin typeface="Arial" panose="020B0604020202020204" pitchFamily="34" charset="0"/>
              </a:rPr>
              <a:t>th</a:t>
            </a:r>
            <a:r>
              <a:rPr lang="en-US" altLang="en-US">
                <a:latin typeface="Arial" panose="020B0604020202020204" pitchFamily="34" charset="0"/>
              </a:rPr>
              <a:t> grader?  Stand if you completed your four year plan on FACTS.org.  Stand and raise your hand if you participated in the career program Choices Planner.  I will be working with anyone who doesn’t have a four year plan to help you build one.  I will do some classroom guidance as I have time – probably on how to use Prep HQ and PIV to be more successful. The bulk of my work with be with your Juniors and Seniors.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AF6FBCE-F662-4969-BF67-36CDEE77256D}"/>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4D20AD40-98B2-468B-B99A-12D4A31FA3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5CF22C6-C5BC-43F3-A07B-DBBC90E4B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C074E4-C18E-4CD6-9EDF-5D9480EDF810}" type="slidenum">
              <a:rPr lang="en-US" altLang="en-US"/>
              <a:pPr>
                <a:spcBef>
                  <a:spcPct val="0"/>
                </a:spcBef>
              </a:pPr>
              <a:t>28</a:t>
            </a:fld>
            <a:endParaRPr lang="en-US" altLang="en-US"/>
          </a:p>
        </p:txBody>
      </p:sp>
      <p:sp>
        <p:nvSpPr>
          <p:cNvPr id="60419" name="Rectangle 2">
            <a:extLst>
              <a:ext uri="{FF2B5EF4-FFF2-40B4-BE49-F238E27FC236}">
                <a16:creationId xmlns:a16="http://schemas.microsoft.com/office/drawing/2014/main" id="{7719C72D-2C4F-4FE0-ABCB-1797B71E2EB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4FDA771-0580-409B-813E-4B52F14DB4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One of the areas I can be of help is with being more organized in your life so you will be more successful.  First you need a portfolio for all the paperwork you receive during your high school career.  Awards, letters, report cards, FCAT scores, community service hours documentation; credit evaluation forms etc.</a:t>
            </a:r>
          </a:p>
          <a:p>
            <a:pPr eaLnBrk="1" hangingPunct="1"/>
            <a:r>
              <a:rPr lang="en-US" altLang="en-US">
                <a:latin typeface="Arial" panose="020B0604020202020204" pitchFamily="34" charset="0"/>
              </a:rPr>
              <a:t>Prep HQ is a Web based guidance program for high school students with an electronic organizer.  It is the  way  I will  communicate with you and your parents</a:t>
            </a:r>
          </a:p>
          <a:p>
            <a:pPr eaLnBrk="1" hangingPunct="1"/>
            <a:r>
              <a:rPr lang="en-US" altLang="en-US">
                <a:latin typeface="Arial" panose="020B0604020202020204" pitchFamily="34" charset="0"/>
              </a:rPr>
              <a:t>Prep HQ has an area called my organizer that helps you keep track of your volunteer activities, employment, extra curricular activities such as plays you were part of or band competitions etc.  Use that to make resume writing easy.</a:t>
            </a:r>
          </a:p>
          <a:p>
            <a:pPr eaLnBrk="1" hangingPunct="1"/>
            <a:r>
              <a:rPr lang="en-US" altLang="en-US">
                <a:latin typeface="Arial" panose="020B0604020202020204" pitchFamily="34" charset="0"/>
              </a:rPr>
              <a:t>Finally, it’s important to be organized in your classes.  Stay on top of assignment due dates and test dates.  Don’t turn in late work – it is often not accepted.  Have a routine for studying.   Same time and place where there are few distractions.  Can someone tell me what I mean by that?  Keep up with your grades – use PIV to see what you earned on assignments and what assignments you haven’t turned in. Raise your hand if you have ever accessed PIV.  I can work with students to show you how to access PIV.</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6E57640-DAA1-4581-9CE4-90FEF75F6288}"/>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C5A5B199-DBDA-47F2-905E-0DF5510F93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4552F0F0-BC17-4EDF-92DB-53FA392937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601EA2-2E16-4B28-9D55-E9E373AB4608}" type="slidenum">
              <a:rPr lang="en-US" altLang="en-US"/>
              <a:pPr>
                <a:spcBef>
                  <a:spcPct val="0"/>
                </a:spcBef>
              </a:pPr>
              <a:t>5</a:t>
            </a:fld>
            <a:endParaRPr lang="en-US" altLang="en-US"/>
          </a:p>
        </p:txBody>
      </p:sp>
      <p:sp>
        <p:nvSpPr>
          <p:cNvPr id="12291" name="Rectangle 2">
            <a:extLst>
              <a:ext uri="{FF2B5EF4-FFF2-40B4-BE49-F238E27FC236}">
                <a16:creationId xmlns:a16="http://schemas.microsoft.com/office/drawing/2014/main" id="{6E6143CA-F6DC-4E9F-B763-441EFB39928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08792EE2-F8C9-4DF7-8739-5A4B24CA8E2D}"/>
              </a:ext>
            </a:extLst>
          </p:cNvPr>
          <p:cNvSpPr>
            <a:spLocks noGrp="1" noChangeArrowheads="1"/>
          </p:cNvSpPr>
          <p:nvPr>
            <p:ph type="body" idx="1"/>
          </p:nvPr>
        </p:nvSpPr>
        <p:spPr>
          <a:xfrm>
            <a:off x="701675" y="4343400"/>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Hopefully most of you have completed the FCAT requirement.  If not, the FCAT re-take will be held in October.  The ACT and SAT are mandatory if you plan to go to college.  They also can serve as a substitute for FCAT scores. And you may want to take one of these tests so you are assured of completing the test score requirement for graduation.  The CPT is not given to all 11</a:t>
            </a:r>
            <a:r>
              <a:rPr lang="en-US" altLang="en-US" baseline="30000">
                <a:latin typeface="Arial" panose="020B0604020202020204" pitchFamily="34" charset="0"/>
              </a:rPr>
              <a:t>th</a:t>
            </a:r>
            <a:r>
              <a:rPr lang="en-US" altLang="en-US">
                <a:latin typeface="Arial" panose="020B0604020202020204" pitchFamily="34" charset="0"/>
              </a:rPr>
              <a:t> graders and if you pllan to go 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727F559-033C-403A-904A-BC45C5CFFE9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3CB8FA54-C61D-4736-8B6D-C1FB1E53D8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b="1">
                <a:latin typeface="Arial" panose="020B0604020202020204" pitchFamily="34" charset="0"/>
              </a:rPr>
              <a:t>The ACT is an achievement test, measuring what a student has learned in school. The SAT is more of an aptitude test, testing reasoning and verbal abilities.</a:t>
            </a:r>
          </a:p>
          <a:p>
            <a:pPr eaLnBrk="1" hangingPunct="1">
              <a:lnSpc>
                <a:spcPct val="80000"/>
              </a:lnSpc>
            </a:pPr>
            <a:r>
              <a:rPr lang="en-US" altLang="en-US" b="1">
                <a:latin typeface="Arial" panose="020B0604020202020204" pitchFamily="34" charset="0"/>
              </a:rPr>
              <a:t>The ACT has up to 5 components: English, Mathematics, Reading, Science, and an optional Writing Test. The SAT has only 3 components: Verbal, Mathematics, and a required Writing Test.</a:t>
            </a:r>
          </a:p>
          <a:p>
            <a:pPr eaLnBrk="1" hangingPunct="1">
              <a:lnSpc>
                <a:spcPct val="80000"/>
              </a:lnSpc>
            </a:pPr>
            <a:r>
              <a:rPr lang="en-US" altLang="en-US" b="1">
                <a:latin typeface="Arial" panose="020B0604020202020204" pitchFamily="34" charset="0"/>
              </a:rPr>
              <a:t>The College Board introduced a new version in 2005, with a mandatory writing test. ACT continues to offer its well-established test, plus an optional writing test. You take the ACT Writing Test only if required by the college(s) you're applying to.</a:t>
            </a:r>
          </a:p>
          <a:p>
            <a:pPr eaLnBrk="1" hangingPunct="1">
              <a:lnSpc>
                <a:spcPct val="80000"/>
              </a:lnSpc>
            </a:pPr>
            <a:r>
              <a:rPr lang="en-US" altLang="en-US" b="1">
                <a:latin typeface="Arial" panose="020B0604020202020204" pitchFamily="34" charset="0"/>
              </a:rPr>
              <a:t>The SAT has a correction for guessing. That is, they take off for wrong answers. The ACT is scored based on the number correct with no correction for guessing.</a:t>
            </a:r>
          </a:p>
          <a:p>
            <a:pPr eaLnBrk="1" hangingPunct="1">
              <a:lnSpc>
                <a:spcPct val="80000"/>
              </a:lnSpc>
            </a:pPr>
            <a:r>
              <a:rPr lang="en-US" altLang="en-US" b="1">
                <a:latin typeface="Arial" panose="020B0604020202020204" pitchFamily="34" charset="0"/>
              </a:rPr>
              <a:t>ACT lets the student decide what set of scores they want sent. The College Board's policy is to send all scores.</a:t>
            </a:r>
          </a:p>
          <a:p>
            <a:pPr eaLnBrk="1" hangingPunct="1">
              <a:lnSpc>
                <a:spcPct val="80000"/>
              </a:lnSpc>
            </a:pPr>
            <a:r>
              <a:rPr lang="en-US" altLang="en-US" b="1">
                <a:latin typeface="Arial" panose="020B0604020202020204" pitchFamily="34" charset="0"/>
              </a:rPr>
              <a:t>The ACT has an interest inventory that allows students to evaluate their interests in various career options.</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F8CCFAA2-626B-488A-A9F4-551278FDB1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9EE68E-248D-401A-9A07-D735EE97AA34}" type="slidenum">
              <a:rPr lang="en-US" altLang="en-US"/>
              <a:pPr>
                <a:spcBef>
                  <a:spcPct val="0"/>
                </a:spcBef>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A1F78F-662D-4AEA-8D27-143E0AFDEA5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F16EF8E-32DA-4FD6-808A-E6FC4D0EAF68}"/>
              </a:ext>
            </a:extLst>
          </p:cNvPr>
          <p:cNvSpPr>
            <a:spLocks noGrp="1"/>
          </p:cNvSpPr>
          <p:nvPr>
            <p:ph type="body" idx="1"/>
          </p:nvPr>
        </p:nvSpPr>
        <p:spPr/>
        <p:txBody>
          <a:bodyPr>
            <a:normAutofit/>
          </a:bodyPr>
          <a:lstStyle/>
          <a:p>
            <a:pPr marL="609600" indent="-609600" eaLnBrk="1" hangingPunct="1">
              <a:lnSpc>
                <a:spcPct val="80000"/>
              </a:lnSpc>
              <a:defRPr/>
            </a:pPr>
            <a:r>
              <a:rPr lang="en-US" b="1" u="sng"/>
              <a:t>The ACT is universally accepted for college admission in the U.S.</a:t>
            </a:r>
            <a:r>
              <a:rPr lang="en-US" b="1"/>
              <a:t> </a:t>
            </a:r>
            <a:r>
              <a:rPr lang="en-US"/>
              <a:t>The ACT is accepted by virtually all colleges and universities in the U.S., including all the Ivy League schools.</a:t>
            </a:r>
            <a:br>
              <a:rPr lang="en-US"/>
            </a:br>
            <a:r>
              <a:rPr lang="en-US"/>
              <a:t>  </a:t>
            </a:r>
          </a:p>
          <a:p>
            <a:pPr marL="609600" indent="-609600" eaLnBrk="1" hangingPunct="1">
              <a:lnSpc>
                <a:spcPct val="80000"/>
              </a:lnSpc>
              <a:defRPr/>
            </a:pPr>
            <a:r>
              <a:rPr lang="en-US" b="1" u="sng"/>
              <a:t>The ACT multiple-choice tests are curriculum based.</a:t>
            </a:r>
            <a:r>
              <a:rPr lang="en-US" b="1"/>
              <a:t> </a:t>
            </a:r>
            <a:r>
              <a:rPr lang="en-US"/>
              <a:t>The ACT is not an aptitude or an IQ test. Instead, the questions on the ACT are directly related to what you have learned in your high school courses in English, mathematics, reading, and science. </a:t>
            </a:r>
            <a:r>
              <a:rPr lang="en-US" b="1" i="1"/>
              <a:t>Because the ACT tests are based on what is taught in the high school curriculum, students are generally more comfortable with the ACT than they are with traditional aptitude tests or tests with narrower content.</a:t>
            </a:r>
            <a:br>
              <a:rPr lang="en-US" b="1" i="1"/>
            </a:br>
            <a:r>
              <a:rPr lang="en-US" b="1"/>
              <a:t>  </a:t>
            </a:r>
          </a:p>
          <a:p>
            <a:pPr marL="609600" indent="-609600" eaLnBrk="1" hangingPunct="1">
              <a:lnSpc>
                <a:spcPct val="80000"/>
              </a:lnSpc>
              <a:defRPr/>
            </a:pPr>
            <a:r>
              <a:rPr lang="en-US" b="1" u="sng"/>
              <a:t>The ACT is more than a test.</a:t>
            </a:r>
            <a:r>
              <a:rPr lang="en-US" b="1"/>
              <a:t> </a:t>
            </a:r>
            <a:r>
              <a:rPr lang="en-US"/>
              <a:t>In addition to the tests, the ACT also provides test takers with a unique Interest Inventory that provides valuable information for career and educational planning and a student profile section that provides a comprehensive profile of your work in high school and your future plans.</a:t>
            </a:r>
            <a:br>
              <a:rPr lang="en-US"/>
            </a:br>
            <a:r>
              <a:rPr lang="en-US" b="1"/>
              <a:t>  </a:t>
            </a:r>
          </a:p>
          <a:p>
            <a:pPr marL="609600" indent="-609600" eaLnBrk="1" hangingPunct="1">
              <a:lnSpc>
                <a:spcPct val="80000"/>
              </a:lnSpc>
              <a:defRPr/>
            </a:pPr>
            <a:r>
              <a:rPr lang="en-US" b="1" u="sng"/>
              <a:t>The ACT is a good value.</a:t>
            </a:r>
            <a:r>
              <a:rPr lang="en-US" b="1"/>
              <a:t> </a:t>
            </a:r>
            <a:r>
              <a:rPr lang="en-US"/>
              <a:t>As a private, not-for-profit organization governed by educators, </a:t>
            </a:r>
            <a:r>
              <a:rPr lang="en-US" b="1" i="1"/>
              <a:t>ACT is committed to providing services at the lowest possible cost.</a:t>
            </a:r>
            <a:r>
              <a:rPr lang="en-US"/>
              <a:t> Accordingly, the ACT provides a comprehensive package of educational assessment and career planning services for college-bound students at a modest fee that is lower than the fee for the competing admissions test.</a:t>
            </a:r>
            <a:br>
              <a:rPr lang="en-US"/>
            </a:br>
            <a:r>
              <a:rPr lang="en-US" sz="1000" b="1"/>
              <a:t>  </a:t>
            </a:r>
            <a:endParaRPr lang="en-US" sz="1000"/>
          </a:p>
          <a:p>
            <a:pPr>
              <a:defRPr/>
            </a:pPr>
            <a:endParaRPr lang="en-US"/>
          </a:p>
        </p:txBody>
      </p:sp>
      <p:sp>
        <p:nvSpPr>
          <p:cNvPr id="16388" name="Slide Number Placeholder 3">
            <a:extLst>
              <a:ext uri="{FF2B5EF4-FFF2-40B4-BE49-F238E27FC236}">
                <a16:creationId xmlns:a16="http://schemas.microsoft.com/office/drawing/2014/main" id="{8FE62EA5-96BD-46E3-AF96-3495C304A0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65D3D-1449-48CA-A0D7-9F94B6F7C11A}" type="slidenum">
              <a:rPr lang="en-US" altLang="en-US"/>
              <a:pPr>
                <a:spcBef>
                  <a:spcPct val="0"/>
                </a:spcBef>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FA0839C-B218-49BD-B7B4-10226094EBFB}"/>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91234C05-EA90-4041-A876-20430C45D9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This includes score reports for up to four college choices for which a valid code is listed as part of registration. </a:t>
            </a:r>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D45CB359-A9A5-47F5-AA09-6BA24D565F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97BC52-D553-4E02-AE7E-295570E3CEB5}" type="slidenum">
              <a:rPr lang="en-US" altLang="en-US"/>
              <a:pPr>
                <a:spcBef>
                  <a:spcPct val="0"/>
                </a:spcBef>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2600986-E57A-4DB6-9241-79560A4B90EE}"/>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75426CA-E43B-48A8-9C5B-22F4431928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If you can't afford the registration fee for the ACT (No Writing) or ACT Plus Writing, you may be eligible for an ACT Fee Waiver. Funds are limited, and once they are gone, requests for waivers will be denied.</a:t>
            </a:r>
          </a:p>
          <a:p>
            <a:r>
              <a:rPr lang="en-US" altLang="en-US" b="1">
                <a:latin typeface="Arial" panose="020B0604020202020204" pitchFamily="34" charset="0"/>
              </a:rPr>
              <a:t>For more information, see your high school guidance office. Follow the instructions on the waiver form. </a:t>
            </a:r>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D2DFE3F4-9DE8-4B62-AFC5-BB864BEC01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02567E-F5AF-4649-8B46-D263C6E3DF39}" type="slidenum">
              <a:rPr lang="en-US" altLang="en-US"/>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1E1EC1A-0438-4661-8212-60FDF88A64DE}"/>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240C8BC-40BD-49B7-A87B-14B0CDC1A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F33EB77-C2B2-454E-9BDF-673A96DCF55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5357DED-A5EB-40AA-95B2-DC2AE696B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39770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56733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5347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2B64055-2E33-49C3-B23D-C2EFFB7D376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5EE8CB-35EE-4493-95D0-7BC69C3F45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7F4E618-7812-4F7A-B957-48B60DBC1C3F}"/>
              </a:ext>
            </a:extLst>
          </p:cNvPr>
          <p:cNvSpPr>
            <a:spLocks noGrp="1" noChangeArrowheads="1"/>
          </p:cNvSpPr>
          <p:nvPr>
            <p:ph type="sldNum" sz="quarter" idx="12"/>
          </p:nvPr>
        </p:nvSpPr>
        <p:spPr>
          <a:ln/>
        </p:spPr>
        <p:txBody>
          <a:bodyPr/>
          <a:lstStyle>
            <a:lvl1pPr>
              <a:defRPr/>
            </a:lvl1pPr>
          </a:lstStyle>
          <a:p>
            <a:fld id="{4640DDF3-A6BF-4583-B941-77B5100B4A1F}" type="slidenum">
              <a:rPr lang="en-US" altLang="en-US"/>
              <a:pPr/>
              <a:t>‹#›</a:t>
            </a:fld>
            <a:endParaRPr lang="en-US" altLang="en-US"/>
          </a:p>
        </p:txBody>
      </p:sp>
    </p:spTree>
    <p:extLst>
      <p:ext uri="{BB962C8B-B14F-4D97-AF65-F5344CB8AC3E}">
        <p14:creationId xmlns:p14="http://schemas.microsoft.com/office/powerpoint/2010/main" val="30475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B26D3FE-1687-445A-8220-69EFDEAB13B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A7C4942-C659-4348-BB93-4C2A675BFC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22BDB81-681D-4892-A83F-611D14ED1341}"/>
              </a:ext>
            </a:extLst>
          </p:cNvPr>
          <p:cNvSpPr>
            <a:spLocks noGrp="1" noChangeArrowheads="1"/>
          </p:cNvSpPr>
          <p:nvPr>
            <p:ph type="sldNum" sz="quarter" idx="12"/>
          </p:nvPr>
        </p:nvSpPr>
        <p:spPr>
          <a:ln/>
        </p:spPr>
        <p:txBody>
          <a:bodyPr/>
          <a:lstStyle>
            <a:lvl1pPr>
              <a:defRPr/>
            </a:lvl1pPr>
          </a:lstStyle>
          <a:p>
            <a:fld id="{C351FC29-2780-461A-93AE-32862CE51B90}" type="slidenum">
              <a:rPr lang="en-US" altLang="en-US"/>
              <a:pPr/>
              <a:t>‹#›</a:t>
            </a:fld>
            <a:endParaRPr lang="en-US" altLang="en-US"/>
          </a:p>
        </p:txBody>
      </p:sp>
    </p:spTree>
    <p:extLst>
      <p:ext uri="{BB962C8B-B14F-4D97-AF65-F5344CB8AC3E}">
        <p14:creationId xmlns:p14="http://schemas.microsoft.com/office/powerpoint/2010/main" val="227168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960F73D-CDE1-4A18-927B-2378D3E905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49CF41-2373-4728-B11B-D2B2252DDF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603665-1918-497D-9EF0-6036B09716D9}"/>
              </a:ext>
            </a:extLst>
          </p:cNvPr>
          <p:cNvSpPr>
            <a:spLocks noGrp="1" noChangeArrowheads="1"/>
          </p:cNvSpPr>
          <p:nvPr>
            <p:ph type="sldNum" sz="quarter" idx="12"/>
          </p:nvPr>
        </p:nvSpPr>
        <p:spPr>
          <a:ln/>
        </p:spPr>
        <p:txBody>
          <a:bodyPr/>
          <a:lstStyle>
            <a:lvl1pPr>
              <a:defRPr/>
            </a:lvl1pPr>
          </a:lstStyle>
          <a:p>
            <a:fld id="{4A2D662A-B03E-4D22-BFC4-EA33218A1FB4}" type="slidenum">
              <a:rPr lang="en-US" altLang="en-US"/>
              <a:pPr/>
              <a:t>‹#›</a:t>
            </a:fld>
            <a:endParaRPr lang="en-US" altLang="en-US"/>
          </a:p>
        </p:txBody>
      </p:sp>
    </p:spTree>
    <p:extLst>
      <p:ext uri="{BB962C8B-B14F-4D97-AF65-F5344CB8AC3E}">
        <p14:creationId xmlns:p14="http://schemas.microsoft.com/office/powerpoint/2010/main" val="612003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8/18/2021</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30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dirty="0"/>
              <a:t>8/18/2021</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9083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8/18/2021</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5975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dirty="0"/>
              <a:t>8/18/2021</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1520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dirty="0"/>
              <a:t>8/18/2021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301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63818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8/18/2021</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40551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8/18/2021</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05946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8/18/2021</a:t>
            </a:fld>
            <a:endParaRPr lang="en-US"/>
          </a:p>
        </p:txBody>
      </p:sp>
      <p:sp>
        <p:nvSpPr>
          <p:cNvPr id="6" name="Footer Placeholder 5"/>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211698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8/18/2021</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1511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8/18/2021</a:t>
            </a:fld>
            <a:endParaRPr lang="en-US"/>
          </a:p>
        </p:txBody>
      </p:sp>
      <p:sp>
        <p:nvSpPr>
          <p:cNvPr id="6" name="Footer Placeholder 5"/>
          <p:cNvSpPr>
            <a:spLocks noGrp="1"/>
          </p:cNvSpPr>
          <p:nvPr>
            <p:ph type="ftr" sz="quarter" idx="11"/>
          </p:nvPr>
        </p:nvSpPr>
        <p:spPr/>
        <p:txBody>
          <a:bodyPr/>
          <a:lstStyle/>
          <a:p>
            <a:r>
              <a:rPr lang="en-US"/>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91874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8/18/2021</a:t>
            </a:fld>
            <a:endParaRPr lang="en-US"/>
          </a:p>
        </p:txBody>
      </p:sp>
      <p:sp>
        <p:nvSpPr>
          <p:cNvPr id="5" name="Footer Placeholder 4"/>
          <p:cNvSpPr>
            <a:spLocks noGrp="1"/>
          </p:cNvSpPr>
          <p:nvPr>
            <p:ph type="ftr" sz="quarter" idx="11"/>
          </p:nvPr>
        </p:nvSpPr>
        <p:spPr/>
        <p:txBody>
          <a:bodyPr/>
          <a:lstStyle/>
          <a:p>
            <a:r>
              <a:rPr lang="en-US"/>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06726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8/18/2021</a:t>
            </a:fld>
            <a:endParaRPr lang="en-US"/>
          </a:p>
        </p:txBody>
      </p:sp>
      <p:sp>
        <p:nvSpPr>
          <p:cNvPr id="5" name="Footer Placeholder 4"/>
          <p:cNvSpPr>
            <a:spLocks noGrp="1"/>
          </p:cNvSpPr>
          <p:nvPr>
            <p:ph type="ftr" sz="quarter" idx="11"/>
          </p:nvPr>
        </p:nvSpPr>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820610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8/18/2021</a:t>
            </a:fld>
            <a:endParaRPr lang="en-US"/>
          </a:p>
        </p:txBody>
      </p:sp>
      <p:sp>
        <p:nvSpPr>
          <p:cNvPr id="5" name="Footer Placeholder 4"/>
          <p:cNvSpPr>
            <a:spLocks noGrp="1"/>
          </p:cNvSpPr>
          <p:nvPr>
            <p:ph type="ftr" sz="quarter" idx="11"/>
          </p:nvPr>
        </p:nvSpPr>
        <p:spPr/>
        <p:txBody>
          <a:bodyPr/>
          <a:lstStyle/>
          <a:p>
            <a:r>
              <a:rPr lang="en-US"/>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676325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8/18/2021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727937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8/18/2021</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196281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124890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8/18/2021</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4000162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74D98-3273-47CE-B312-A00AAFA2779F}" type="datetimeFigureOut">
              <a:rPr lang="en-US" dirty="0"/>
              <a:t>8/18/2021</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a:p>
        </p:txBody>
      </p:sp>
    </p:spTree>
    <p:extLst>
      <p:ext uri="{BB962C8B-B14F-4D97-AF65-F5344CB8AC3E}">
        <p14:creationId xmlns:p14="http://schemas.microsoft.com/office/powerpoint/2010/main" val="320849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7C03ECC-F864-4F8A-B67C-436490D671C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AFF4384-A720-43D7-9F97-67F13B7C3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55EE2CE9-29D9-45B8-906F-2D56592395E0}"/>
              </a:ext>
            </a:extLst>
          </p:cNvPr>
          <p:cNvSpPr>
            <a:spLocks noGrp="1" noChangeArrowheads="1"/>
          </p:cNvSpPr>
          <p:nvPr>
            <p:ph type="sldNum" sz="quarter" idx="12"/>
          </p:nvPr>
        </p:nvSpPr>
        <p:spPr>
          <a:ln/>
        </p:spPr>
        <p:txBody>
          <a:bodyPr/>
          <a:lstStyle>
            <a:lvl1pPr>
              <a:defRPr/>
            </a:lvl1pPr>
          </a:lstStyle>
          <a:p>
            <a:fld id="{3156E5AA-7CF2-4176-A396-1F05862E7734}" type="slidenum">
              <a:rPr lang="en-US" altLang="en-US"/>
              <a:pPr/>
              <a:t>‹#›</a:t>
            </a:fld>
            <a:endParaRPr lang="en-US" altLang="en-US"/>
          </a:p>
        </p:txBody>
      </p:sp>
    </p:spTree>
    <p:extLst>
      <p:ext uri="{BB962C8B-B14F-4D97-AF65-F5344CB8AC3E}">
        <p14:creationId xmlns:p14="http://schemas.microsoft.com/office/powerpoint/2010/main" val="3995405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74C86A38-E530-49F1-9265-90B4D412297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E883832-9A2B-41BF-86A6-C4566065B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28A2F23-6A82-400B-8D2E-D14C51959C3E}"/>
              </a:ext>
            </a:extLst>
          </p:cNvPr>
          <p:cNvSpPr>
            <a:spLocks noGrp="1" noChangeArrowheads="1"/>
          </p:cNvSpPr>
          <p:nvPr>
            <p:ph type="sldNum" sz="quarter" idx="12"/>
          </p:nvPr>
        </p:nvSpPr>
        <p:spPr>
          <a:ln/>
        </p:spPr>
        <p:txBody>
          <a:bodyPr/>
          <a:lstStyle>
            <a:lvl1pPr>
              <a:defRPr/>
            </a:lvl1pPr>
          </a:lstStyle>
          <a:p>
            <a:fld id="{4091763A-D14C-4BCE-82BB-B14266893F57}" type="slidenum">
              <a:rPr lang="en-US" altLang="en-US"/>
              <a:pPr/>
              <a:t>‹#›</a:t>
            </a:fld>
            <a:endParaRPr lang="en-US" altLang="en-US"/>
          </a:p>
        </p:txBody>
      </p:sp>
    </p:spTree>
    <p:extLst>
      <p:ext uri="{BB962C8B-B14F-4D97-AF65-F5344CB8AC3E}">
        <p14:creationId xmlns:p14="http://schemas.microsoft.com/office/powerpoint/2010/main" val="1895653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031342-1220-4D3B-92BC-F71E63950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413A7D-B78E-4210-82BD-EAB4D66378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BC1DC5-373E-4DF3-A74F-15AC1CBFEDFC}"/>
              </a:ext>
            </a:extLst>
          </p:cNvPr>
          <p:cNvSpPr>
            <a:spLocks noGrp="1" noChangeArrowheads="1"/>
          </p:cNvSpPr>
          <p:nvPr>
            <p:ph type="sldNum" sz="quarter" idx="12"/>
          </p:nvPr>
        </p:nvSpPr>
        <p:spPr>
          <a:ln/>
        </p:spPr>
        <p:txBody>
          <a:bodyPr/>
          <a:lstStyle>
            <a:lvl1pPr>
              <a:defRPr/>
            </a:lvl1pPr>
          </a:lstStyle>
          <a:p>
            <a:fld id="{5E780887-B0D1-4A0E-B57C-7BB85E97D035}" type="slidenum">
              <a:rPr lang="en-US" altLang="en-US"/>
              <a:pPr/>
              <a:t>‹#›</a:t>
            </a:fld>
            <a:endParaRPr lang="en-US" altLang="en-US"/>
          </a:p>
        </p:txBody>
      </p:sp>
    </p:spTree>
    <p:extLst>
      <p:ext uri="{BB962C8B-B14F-4D97-AF65-F5344CB8AC3E}">
        <p14:creationId xmlns:p14="http://schemas.microsoft.com/office/powerpoint/2010/main" val="95691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8/18/2021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8925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8/18/2021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6857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8/18/2021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72395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2018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69353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8/18/2021</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89584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8/18/2021</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0593183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8/18/2021</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2425921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actstudent.org/testprep/tips/instruct.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ctstudent.org/testprep/tips/writing.html"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hyperlink" Target="http://www.collegeboard.com/prof/counselors/tests/sat/about_subj_tests.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apps.collegeboard.com/ut/AffiliateJumpPage.jsp?DestURL=http://www.collegeboard.com/student/testing/sat/prep_one/test.html&amp;AffiliateID=PREPCENTER&amp;BannerID=pretest" TargetMode="External"/><Relationship Id="rId3" Type="http://schemas.openxmlformats.org/officeDocument/2006/relationships/audio" Target="../media/audio5.wav"/><Relationship Id="rId7" Type="http://schemas.openxmlformats.org/officeDocument/2006/relationships/hyperlink" Target="http://www.collegeboard.com/apps/qotd/ques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ollegeboard.com/student/testing/sat/prep_one/writing.html" TargetMode="External"/><Relationship Id="rId5" Type="http://schemas.openxmlformats.org/officeDocument/2006/relationships/hyperlink" Target="http://www.collegeboard.com/student/testing/sat/prep_one/math.html" TargetMode="External"/><Relationship Id="rId4" Type="http://schemas.openxmlformats.org/officeDocument/2006/relationships/hyperlink" Target="http://www.collegeboard.com/student/testing/sat/prep_one/critical_reading.html" TargetMode="External"/><Relationship Id="rId9" Type="http://schemas.openxmlformats.org/officeDocument/2006/relationships/audio" Target="../media/audio5.wav"/></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audio" Target="../media/audio6.wav"/><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audio" Target="../media/audio3.wav"/><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audio" Target="file:///C:\Documents%20and%20Settings\laidroom\Local%20Settings\Temporary%20Internet%20Files\Content.IE5\YHM0NVB4\MSj04310540000%5b1%5d.wav" TargetMode="External"/><Relationship Id="rId5" Type="http://schemas.openxmlformats.org/officeDocument/2006/relationships/image" Target="../media/image29.wmf"/><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audio" Target="../media/audio7.wav"/></Relationships>
</file>

<file path=ppt/slides/_rels/slide2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audio" Target="../media/audio8.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customXml" Target="../ink/ink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32.wmf"/><Relationship Id="rId7" Type="http://schemas.openxmlformats.org/officeDocument/2006/relationships/customXml" Target="../ink/ink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5.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customXml" Target="../ink/ink9.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file:///C:\Documents%20and%20Settings\laidroom\Local%20Settings\Temporary%20Internet%20Files\Content.IE5\XFGD8C58\MSj04310740000%5b1%5d.wav"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audio" Target="../media/audio1.wav"/><Relationship Id="rId4" Type="http://schemas.openxmlformats.org/officeDocument/2006/relationships/image" Target="../media/image20.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actstudent.org/writing/index.html" TargetMode="External"/><Relationship Id="rId3" Type="http://schemas.openxmlformats.org/officeDocument/2006/relationships/audio" Target="../media/audio2.wav"/><Relationship Id="rId7" Type="http://schemas.openxmlformats.org/officeDocument/2006/relationships/hyperlink" Target="http://www.actstudent.org/testprep/descriptions/scidescript.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actstudent.org/testprep/descriptions/readdescript.html" TargetMode="External"/><Relationship Id="rId5" Type="http://schemas.openxmlformats.org/officeDocument/2006/relationships/hyperlink" Target="http://www.actstudent.org/testprep/descriptions/mathdescript.html" TargetMode="External"/><Relationship Id="rId10" Type="http://schemas.openxmlformats.org/officeDocument/2006/relationships/audio" Target="../media/audio2.wav"/><Relationship Id="rId4" Type="http://schemas.openxmlformats.org/officeDocument/2006/relationships/hyperlink" Target="http://www.actstudent.org/testprep/descriptions/engdescript.html" TargetMode="External"/><Relationship Id="rId9" Type="http://schemas.openxmlformats.org/officeDocument/2006/relationships/hyperlink" Target="http://www.actstudent.org/regist/actfees.html"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audio3.wav"/><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1.gif"/><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AE3CC5A-D7AE-4A58-9485-B4E3ED6A1B97}"/>
              </a:ext>
            </a:extLst>
          </p:cNvPr>
          <p:cNvSpPr>
            <a:spLocks noGrp="1" noChangeArrowheads="1"/>
          </p:cNvSpPr>
          <p:nvPr>
            <p:ph type="title"/>
          </p:nvPr>
        </p:nvSpPr>
        <p:spPr/>
        <p:txBody>
          <a:bodyPr/>
          <a:lstStyle/>
          <a:p>
            <a:r>
              <a:rPr lang="en-US" altLang="en-US">
                <a:solidFill>
                  <a:srgbClr val="00CC66"/>
                </a:solidFill>
              </a:rPr>
              <a:t>                                             Senior Year</a:t>
            </a:r>
            <a:r>
              <a:rPr lang="en-US" altLang="en-US"/>
              <a:t> </a:t>
            </a:r>
          </a:p>
        </p:txBody>
      </p:sp>
      <p:sp>
        <p:nvSpPr>
          <p:cNvPr id="4099" name="Rectangle 3">
            <a:extLst>
              <a:ext uri="{FF2B5EF4-FFF2-40B4-BE49-F238E27FC236}">
                <a16:creationId xmlns:a16="http://schemas.microsoft.com/office/drawing/2014/main" id="{F0EE7060-8872-4DDB-A55C-A006CA38B29E}"/>
              </a:ext>
            </a:extLst>
          </p:cNvPr>
          <p:cNvSpPr>
            <a:spLocks noGrp="1" noChangeArrowheads="1"/>
          </p:cNvSpPr>
          <p:nvPr>
            <p:ph type="body" sz="half" idx="1"/>
          </p:nvPr>
        </p:nvSpPr>
        <p:spPr/>
        <p:txBody>
          <a:bodyPr/>
          <a:lstStyle/>
          <a:p>
            <a:pPr eaLnBrk="1" hangingPunct="1">
              <a:buFontTx/>
              <a:buNone/>
            </a:pPr>
            <a:endParaRPr lang="en-US" altLang="en-US" sz="2800"/>
          </a:p>
          <a:p>
            <a:pPr eaLnBrk="1" hangingPunct="1">
              <a:buFontTx/>
              <a:buNone/>
            </a:pPr>
            <a:endParaRPr lang="en-US" altLang="en-US" sz="2800"/>
          </a:p>
          <a:p>
            <a:pPr algn="ctr" eaLnBrk="1" hangingPunct="1">
              <a:buFontTx/>
              <a:buNone/>
            </a:pPr>
            <a:r>
              <a:rPr lang="en-US" altLang="en-US" sz="2800"/>
              <a:t>      </a:t>
            </a:r>
            <a:endParaRPr lang="en-US" altLang="en-US" sz="2800">
              <a:solidFill>
                <a:srgbClr val="CC3399"/>
              </a:solidFill>
            </a:endParaRPr>
          </a:p>
        </p:txBody>
      </p:sp>
      <p:pic>
        <p:nvPicPr>
          <p:cNvPr id="4100" name="Picture 4" descr="MPj04394980000[1]">
            <a:extLst>
              <a:ext uri="{FF2B5EF4-FFF2-40B4-BE49-F238E27FC236}">
                <a16:creationId xmlns:a16="http://schemas.microsoft.com/office/drawing/2014/main" id="{76A7CAF5-2F79-47CD-B77A-A9873B466E8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5690870" y="1600200"/>
            <a:ext cx="1953259" cy="2185988"/>
          </a:xfrm>
          <a:noFill/>
        </p:spPr>
      </p:pic>
      <p:pic>
        <p:nvPicPr>
          <p:cNvPr id="4101" name="Picture 6" descr="MPj04395580000[1]">
            <a:extLst>
              <a:ext uri="{FF2B5EF4-FFF2-40B4-BE49-F238E27FC236}">
                <a16:creationId xmlns:a16="http://schemas.microsoft.com/office/drawing/2014/main" id="{17138C8D-7793-447F-A4E1-F4FB770F01F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4419600"/>
            <a:ext cx="2792413" cy="2187575"/>
          </a:xfrm>
          <a:noFill/>
        </p:spPr>
      </p:pic>
      <p:pic>
        <p:nvPicPr>
          <p:cNvPr id="4102" name="Picture 8" descr="MPj04395570000[1]">
            <a:extLst>
              <a:ext uri="{FF2B5EF4-FFF2-40B4-BE49-F238E27FC236}">
                <a16:creationId xmlns:a16="http://schemas.microsoft.com/office/drawing/2014/main" id="{1E8766BB-FD97-4C0C-85E0-4525E1986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371600"/>
            <a:ext cx="33528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9">
            <a:extLst>
              <a:ext uri="{FF2B5EF4-FFF2-40B4-BE49-F238E27FC236}">
                <a16:creationId xmlns:a16="http://schemas.microsoft.com/office/drawing/2014/main" id="{BFC1842C-D5E5-458E-A3E0-5258AE5D79BF}"/>
              </a:ext>
            </a:extLst>
          </p:cNvPr>
          <p:cNvSpPr>
            <a:spLocks noChangeArrowheads="1"/>
          </p:cNvSpPr>
          <p:nvPr/>
        </p:nvSpPr>
        <p:spPr bwMode="auto">
          <a:xfrm>
            <a:off x="3684495" y="4052046"/>
            <a:ext cx="3276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CC3399"/>
                </a:solidFill>
              </a:rPr>
              <a:t>What you need </a:t>
            </a:r>
          </a:p>
          <a:p>
            <a:pPr algn="ctr" eaLnBrk="1" hangingPunct="1">
              <a:spcBef>
                <a:spcPct val="0"/>
              </a:spcBef>
              <a:buFontTx/>
              <a:buNone/>
            </a:pPr>
            <a:r>
              <a:rPr lang="en-US" altLang="en-US" sz="3600">
                <a:solidFill>
                  <a:srgbClr val="CC3399"/>
                </a:solidFill>
              </a:rPr>
              <a:t>to know </a:t>
            </a:r>
          </a:p>
          <a:p>
            <a:pPr algn="ctr" eaLnBrk="1" hangingPunct="1">
              <a:spcBef>
                <a:spcPct val="0"/>
              </a:spcBef>
              <a:buFontTx/>
              <a:buNone/>
            </a:pPr>
            <a:r>
              <a:rPr lang="en-US" altLang="en-US" sz="3600">
                <a:solidFill>
                  <a:srgbClr val="CC3399"/>
                </a:solidFill>
              </a:rPr>
              <a:t>to succeed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55" name="Content Placeholder 2">
            <a:extLst>
              <a:ext uri="{FF2B5EF4-FFF2-40B4-BE49-F238E27FC236}">
                <a16:creationId xmlns:a16="http://schemas.microsoft.com/office/drawing/2014/main" id="{E6F960D9-1859-4D0B-B785-B6B0016165B4}"/>
              </a:ext>
            </a:extLst>
          </p:cNvPr>
          <p:cNvSpPr>
            <a:spLocks noGrp="1" noChangeArrowheads="1"/>
          </p:cNvSpPr>
          <p:nvPr>
            <p:ph idx="1"/>
          </p:nvPr>
        </p:nvSpPr>
        <p:spPr>
          <a:xfrm>
            <a:off x="544701" y="366949"/>
            <a:ext cx="5706534" cy="5828267"/>
          </a:xfrm>
        </p:spPr>
        <p:txBody>
          <a:bodyPr>
            <a:normAutofit fontScale="92500" lnSpcReduction="10000"/>
          </a:bodyPr>
          <a:lstStyle/>
          <a:p>
            <a:r>
              <a:rPr lang="en-US" altLang="en-US" sz="1400"/>
              <a:t>Carefully read the </a:t>
            </a:r>
            <a:r>
              <a:rPr lang="en-US" altLang="en-US" sz="1400">
                <a:hlinkClick r:id="rId3" action="ppaction://hlinkfile"/>
              </a:rPr>
              <a:t>instructions</a:t>
            </a:r>
            <a:r>
              <a:rPr lang="en-US" altLang="en-US" sz="1400"/>
              <a:t> on the cover of the test booklet. </a:t>
            </a:r>
          </a:p>
          <a:p>
            <a:r>
              <a:rPr lang="en-US" altLang="en-US" sz="1400"/>
              <a:t>Read the directions for each test carefully. </a:t>
            </a:r>
          </a:p>
          <a:p>
            <a:r>
              <a:rPr lang="en-US" altLang="en-US" sz="1400"/>
              <a:t>Read each question carefully. </a:t>
            </a:r>
          </a:p>
          <a:p>
            <a:r>
              <a:rPr lang="en-US" altLang="en-US" sz="1400"/>
              <a:t>Pace yourself—don't spend too much time on a single passage or question. </a:t>
            </a:r>
          </a:p>
          <a:p>
            <a:r>
              <a:rPr lang="en-US" altLang="en-US" sz="1400"/>
              <a:t>Pay attention to the announcement of five minutes remaining on each test. </a:t>
            </a:r>
          </a:p>
          <a:p>
            <a:r>
              <a:rPr lang="en-US" altLang="en-US" sz="1400"/>
              <a:t>Use a soft lead No. 2 pencil with a good eraser; do not use a mechanical pencil or ink pen. </a:t>
            </a:r>
          </a:p>
          <a:p>
            <a:r>
              <a:rPr lang="en-US" altLang="en-US" sz="1400"/>
              <a:t>Answer the easy questions first, then go back and answer the more difficult ones if you have time remaining on that test. </a:t>
            </a:r>
          </a:p>
          <a:p>
            <a:r>
              <a:rPr lang="en-US" altLang="en-US" sz="1400"/>
              <a:t>On difficult questions, eliminate as many incorrect answers as you can, then make an educated guess among those remaining. </a:t>
            </a:r>
          </a:p>
          <a:p>
            <a:r>
              <a:rPr lang="en-US" altLang="en-US" sz="1400" b="1"/>
              <a:t>Answer every question.</a:t>
            </a:r>
            <a:r>
              <a:rPr lang="en-US" altLang="en-US" sz="1400"/>
              <a:t> Your scores on the multiple-choice tests are based on the number of questions you answer correctly. </a:t>
            </a:r>
            <a:r>
              <a:rPr lang="en-US" altLang="en-US" sz="1400" b="1"/>
              <a:t>There is no penalty for guessing.</a:t>
            </a:r>
            <a:r>
              <a:rPr lang="en-US" altLang="en-US" sz="1400"/>
              <a:t> </a:t>
            </a:r>
          </a:p>
          <a:p>
            <a:r>
              <a:rPr lang="en-US" altLang="en-US" sz="1400"/>
              <a:t>If you complete a test before time is called, recheck your work on that test. </a:t>
            </a:r>
          </a:p>
          <a:p>
            <a:r>
              <a:rPr lang="en-US" altLang="en-US" sz="1400"/>
              <a:t>Mark your answers properly. Erase any mark completely and cleanly without smudging. </a:t>
            </a:r>
          </a:p>
          <a:p>
            <a:r>
              <a:rPr lang="en-US" altLang="en-US" sz="1400"/>
              <a:t>Do not mark or alter any ovals on a test or continue writing the essay after time has been called. If you do, you will be dismissed and your answer document will </a:t>
            </a:r>
            <a:r>
              <a:rPr lang="en-US" altLang="en-US" sz="1400" b="1"/>
              <a:t>not</a:t>
            </a:r>
            <a:r>
              <a:rPr lang="en-US" altLang="en-US" sz="1400"/>
              <a:t> be scored. </a:t>
            </a:r>
          </a:p>
          <a:p>
            <a:r>
              <a:rPr lang="en-US" altLang="en-US" sz="1400"/>
              <a:t>If you are taking the ACT Plus Writing, see these </a:t>
            </a:r>
            <a:r>
              <a:rPr lang="en-US" altLang="en-US" sz="1400">
                <a:hlinkClick r:id="rId4" action="ppaction://hlinkfile"/>
              </a:rPr>
              <a:t>Writing Test tips</a:t>
            </a:r>
            <a:r>
              <a:rPr lang="en-US" altLang="en-US" sz="1400"/>
              <a:t>. </a:t>
            </a:r>
          </a:p>
          <a:p>
            <a:pPr>
              <a:buFontTx/>
              <a:buNone/>
            </a:pPr>
            <a:br>
              <a:rPr lang="en-US" altLang="en-US" sz="600"/>
            </a:br>
            <a:br>
              <a:rPr lang="en-US" altLang="en-US" sz="600"/>
            </a:br>
            <a:endParaRPr lang="en-US" altLang="en-US" sz="600"/>
          </a:p>
        </p:txBody>
      </p:sp>
      <p:sp>
        <p:nvSpPr>
          <p:cNvPr id="194" name="Freeform: Shape 19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54" name="Title 1">
            <a:extLst>
              <a:ext uri="{FF2B5EF4-FFF2-40B4-BE49-F238E27FC236}">
                <a16:creationId xmlns:a16="http://schemas.microsoft.com/office/drawing/2014/main" id="{C959826A-38E1-4AB7-9E7B-A1149541C79D}"/>
              </a:ext>
            </a:extLst>
          </p:cNvPr>
          <p:cNvSpPr>
            <a:spLocks noGrp="1" noChangeArrowheads="1"/>
          </p:cNvSpPr>
          <p:nvPr>
            <p:ph type="title"/>
          </p:nvPr>
        </p:nvSpPr>
        <p:spPr>
          <a:xfrm>
            <a:off x="6737103" y="1865740"/>
            <a:ext cx="2210612" cy="3126520"/>
          </a:xfrm>
        </p:spPr>
        <p:txBody>
          <a:bodyPr>
            <a:normAutofit/>
          </a:bodyPr>
          <a:lstStyle/>
          <a:p>
            <a:r>
              <a:rPr lang="en-US" altLang="en-US" b="1"/>
              <a:t>Tips for Taking the ACT</a:t>
            </a:r>
            <a:br>
              <a:rPr lang="en-US" altLang="en-US" b="1"/>
            </a:b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E53E3119-487A-4D1E-86E9-37E972E3A063}"/>
              </a:ext>
            </a:extLst>
          </p:cNvPr>
          <p:cNvSpPr>
            <a:spLocks noGrp="1" noChangeArrowheads="1"/>
          </p:cNvSpPr>
          <p:nvPr>
            <p:ph type="title"/>
          </p:nvPr>
        </p:nvSpPr>
        <p:spPr>
          <a:xfrm>
            <a:off x="6292236" y="1123837"/>
            <a:ext cx="2210611" cy="4601183"/>
          </a:xfrm>
        </p:spPr>
        <p:txBody>
          <a:bodyPr>
            <a:normAutofit/>
          </a:bodyPr>
          <a:lstStyle/>
          <a:p>
            <a:pPr eaLnBrk="1" hangingPunct="1"/>
            <a:br>
              <a:rPr lang="en-US" altLang="en-US" b="1"/>
            </a:br>
            <a:r>
              <a:rPr lang="en-US" altLang="en-US" b="1"/>
              <a:t>The SAT </a:t>
            </a:r>
            <a:br>
              <a:rPr lang="en-US" altLang="en-US" b="1"/>
            </a:br>
            <a:endParaRPr lang="en-US" altLang="en-US" b="1"/>
          </a:p>
        </p:txBody>
      </p:sp>
      <p:sp>
        <p:nvSpPr>
          <p:cNvPr id="13315" name="Rectangle 3">
            <a:extLst>
              <a:ext uri="{FF2B5EF4-FFF2-40B4-BE49-F238E27FC236}">
                <a16:creationId xmlns:a16="http://schemas.microsoft.com/office/drawing/2014/main" id="{919124C9-D015-49B7-AAC7-CC16A1CD396C}"/>
              </a:ext>
            </a:extLst>
          </p:cNvPr>
          <p:cNvSpPr>
            <a:spLocks noGrp="1" noChangeArrowheads="1"/>
          </p:cNvSpPr>
          <p:nvPr>
            <p:ph idx="1"/>
          </p:nvPr>
        </p:nvSpPr>
        <p:spPr>
          <a:xfrm>
            <a:off x="482599" y="864108"/>
            <a:ext cx="5240351" cy="5120640"/>
          </a:xfrm>
        </p:spPr>
        <p:txBody>
          <a:bodyPr>
            <a:normAutofit/>
          </a:bodyPr>
          <a:lstStyle/>
          <a:p>
            <a:pPr>
              <a:buNone/>
              <a:defRPr/>
            </a:pPr>
            <a:r>
              <a:rPr lang="en-US" altLang="en-US" sz="1500">
                <a:solidFill>
                  <a:schemeClr val="tx1"/>
                </a:solidFill>
              </a:rPr>
              <a:t>The SAT Reasoning Test, better known as the SAT </a:t>
            </a:r>
          </a:p>
          <a:p>
            <a:pPr eaLnBrk="1" hangingPunct="1">
              <a:buFontTx/>
              <a:buNone/>
              <a:defRPr/>
            </a:pPr>
            <a:endParaRPr lang="en-US" altLang="en-US" sz="1500">
              <a:solidFill>
                <a:schemeClr val="tx1"/>
              </a:solidFill>
            </a:endParaRPr>
          </a:p>
          <a:p>
            <a:pPr marL="0" indent="0">
              <a:buNone/>
              <a:defRPr/>
            </a:pPr>
            <a:r>
              <a:rPr lang="en-US" altLang="en-US" sz="1500">
                <a:solidFill>
                  <a:schemeClr val="tx1"/>
                </a:solidFill>
              </a:rPr>
              <a:t>.    3-hours, </a:t>
            </a:r>
          </a:p>
          <a:p>
            <a:pPr eaLnBrk="1" hangingPunct="1">
              <a:defRPr/>
            </a:pPr>
            <a:r>
              <a:rPr lang="en-US" altLang="en-US" sz="1500">
                <a:solidFill>
                  <a:schemeClr val="tx1"/>
                </a:solidFill>
              </a:rPr>
              <a:t>Measures critical thinking, reasoning, and writing skills</a:t>
            </a:r>
            <a:endParaRPr lang="en-US" altLang="en-US" sz="1500">
              <a:solidFill>
                <a:schemeClr val="tx1"/>
              </a:solidFill>
              <a:hlinkClick r:id="rId4">
                <a:extLst>
                  <a:ext uri="{A12FA001-AC4F-418D-AE19-62706E023703}">
                    <ahyp:hlinkClr xmlns:ahyp="http://schemas.microsoft.com/office/drawing/2018/hyperlinkcolor" val="tx"/>
                  </a:ext>
                </a:extLst>
              </a:hlinkClick>
            </a:endParaRPr>
          </a:p>
          <a:p>
            <a:pPr>
              <a:defRPr/>
            </a:pPr>
            <a:r>
              <a:rPr lang="en-US" altLang="en-US" sz="1500">
                <a:solidFill>
                  <a:schemeClr val="tx1"/>
                </a:solidFill>
              </a:rPr>
              <a:t>The SAT is standardized across all students, schools, and states, providing a common and objective scale for comparison. </a:t>
            </a:r>
          </a:p>
          <a:p>
            <a:pPr eaLnBrk="1" hangingPunct="1">
              <a:defRPr/>
            </a:pPr>
            <a:r>
              <a:rPr lang="en-US" altLang="en-US" sz="1500">
                <a:solidFill>
                  <a:schemeClr val="tx1"/>
                </a:solidFill>
              </a:rPr>
              <a:t>65 Minute Reading Section, 35 minute writing and lang. section</a:t>
            </a:r>
          </a:p>
          <a:p>
            <a:pPr eaLnBrk="1" hangingPunct="1">
              <a:defRPr/>
            </a:pPr>
            <a:r>
              <a:rPr lang="en-US" altLang="en-US" sz="1500">
                <a:solidFill>
                  <a:schemeClr val="tx1"/>
                </a:solidFill>
              </a:rPr>
              <a:t>52 Reading Questions, 44 Writing and Lang. Questions</a:t>
            </a:r>
          </a:p>
          <a:p>
            <a:pPr eaLnBrk="1" hangingPunct="1">
              <a:defRPr/>
            </a:pPr>
            <a:r>
              <a:rPr lang="en-US" altLang="en-US" sz="1500">
                <a:solidFill>
                  <a:schemeClr val="tx1"/>
                </a:solidFill>
              </a:rPr>
              <a:t>Test-takers sitting next to each other in the same session may have test books with entirely different content orders.</a:t>
            </a:r>
          </a:p>
          <a:p>
            <a:pPr>
              <a:defRPr/>
            </a:pPr>
            <a:r>
              <a:rPr lang="en-US" altLang="en-US" sz="1500">
                <a:solidFill>
                  <a:schemeClr val="tx1"/>
                </a:solidFill>
              </a:rPr>
              <a:t>Each section scored on a scale of 200-800 </a:t>
            </a:r>
          </a:p>
          <a:p>
            <a:pPr>
              <a:defRPr/>
            </a:pPr>
            <a:r>
              <a:rPr lang="en-US" altLang="en-US" sz="1500">
                <a:solidFill>
                  <a:schemeClr val="tx1"/>
                </a:solidFill>
              </a:rPr>
              <a:t>Typically taken by high school juniors and seniors. </a:t>
            </a:r>
          </a:p>
          <a:p>
            <a:pPr eaLnBrk="1" hangingPunct="1">
              <a:defRPr/>
            </a:pPr>
            <a:r>
              <a:rPr lang="en-US" altLang="en-US" sz="1500">
                <a:solidFill>
                  <a:schemeClr val="tx1"/>
                </a:solidFill>
              </a:rPr>
              <a:t>Administered seven times a year in the U.S., Puerto Rico and U.S. Territories</a:t>
            </a:r>
          </a:p>
        </p:txBody>
      </p:sp>
      <p:sp>
        <p:nvSpPr>
          <p:cNvPr id="76" name="Rectangle 75">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p14:dur="0">
        <p:sndAc>
          <p:stSnd>
            <p:snd r:embed="rId3" name="arrow.wav"/>
          </p:stSnd>
        </p:sndAc>
      </p:transition>
    </mc:Choice>
    <mc:Fallback xmlns="">
      <p:transition>
        <p:sndAc>
          <p:stSnd>
            <p:snd r:embed="rId5" name="arrow.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E5B3C62-A583-4A4A-B9B4-684DADDAB7F3}"/>
              </a:ext>
            </a:extLst>
          </p:cNvPr>
          <p:cNvSpPr>
            <a:spLocks noGrp="1" noChangeArrowheads="1"/>
          </p:cNvSpPr>
          <p:nvPr>
            <p:ph type="title"/>
          </p:nvPr>
        </p:nvSpPr>
        <p:spPr/>
        <p:txBody>
          <a:bodyPr/>
          <a:lstStyle/>
          <a:p>
            <a:pPr eaLnBrk="1" hangingPunct="1"/>
            <a:r>
              <a:rPr lang="en-US" altLang="en-US" b="1"/>
              <a:t>SAT Preparation Center</a:t>
            </a:r>
          </a:p>
        </p:txBody>
      </p:sp>
      <p:sp>
        <p:nvSpPr>
          <p:cNvPr id="29699" name="Rectangle 3">
            <a:extLst>
              <a:ext uri="{FF2B5EF4-FFF2-40B4-BE49-F238E27FC236}">
                <a16:creationId xmlns:a16="http://schemas.microsoft.com/office/drawing/2014/main" id="{FBD45E4A-C3F3-4D5D-B1C8-47B8CA06158C}"/>
              </a:ext>
            </a:extLst>
          </p:cNvPr>
          <p:cNvSpPr>
            <a:spLocks noGrp="1" noChangeArrowheads="1"/>
          </p:cNvSpPr>
          <p:nvPr>
            <p:ph idx="1"/>
          </p:nvPr>
        </p:nvSpPr>
        <p:spPr/>
        <p:txBody>
          <a:bodyPr>
            <a:normAutofit fontScale="92500" lnSpcReduction="20000"/>
          </a:bodyPr>
          <a:lstStyle/>
          <a:p>
            <a:pPr eaLnBrk="1" hangingPunct="1">
              <a:lnSpc>
                <a:spcPct val="90000"/>
              </a:lnSpc>
            </a:pPr>
            <a:endParaRPr lang="en-US" altLang="en-US" sz="2400" b="1"/>
          </a:p>
          <a:p>
            <a:pPr eaLnBrk="1" hangingPunct="1">
              <a:lnSpc>
                <a:spcPct val="90000"/>
              </a:lnSpc>
            </a:pPr>
            <a:r>
              <a:rPr lang="en-US" altLang="en-US" sz="2400"/>
              <a:t>Know what to expect on test day by reviewing practice questions, taking a practice test, and more.</a:t>
            </a:r>
            <a:endParaRPr lang="en-US" altLang="en-US" sz="2400" b="1"/>
          </a:p>
          <a:p>
            <a:pPr eaLnBrk="1" hangingPunct="1">
              <a:lnSpc>
                <a:spcPct val="90000"/>
              </a:lnSpc>
            </a:pPr>
            <a:r>
              <a:rPr lang="en-US" altLang="en-US" sz="2400" b="1"/>
              <a:t>Official SAT Practice Questions</a:t>
            </a:r>
          </a:p>
          <a:p>
            <a:pPr eaLnBrk="1" hangingPunct="1">
              <a:lnSpc>
                <a:spcPct val="90000"/>
              </a:lnSpc>
            </a:pPr>
            <a:r>
              <a:rPr lang="en-US" altLang="en-US" sz="2400"/>
              <a:t>Review directions, approaches, and practice questions:</a:t>
            </a:r>
            <a:br>
              <a:rPr lang="en-US" altLang="en-US" sz="2400"/>
            </a:br>
            <a:r>
              <a:rPr lang="en-US" altLang="en-US" sz="2400">
                <a:hlinkClick r:id="rId4"/>
              </a:rPr>
              <a:t>Critical Reading</a:t>
            </a:r>
            <a:r>
              <a:rPr lang="en-US" altLang="en-US" sz="2400"/>
              <a:t> | </a:t>
            </a:r>
            <a:r>
              <a:rPr lang="en-US" altLang="en-US" sz="2400">
                <a:hlinkClick r:id="rId5"/>
              </a:rPr>
              <a:t>Mathematics</a:t>
            </a:r>
            <a:r>
              <a:rPr lang="en-US" altLang="en-US" sz="2400"/>
              <a:t> | </a:t>
            </a:r>
            <a:r>
              <a:rPr lang="en-US" altLang="en-US" sz="2400">
                <a:hlinkClick r:id="rId6"/>
              </a:rPr>
              <a:t>Writing</a:t>
            </a:r>
            <a:r>
              <a:rPr lang="en-US" altLang="en-US" sz="2400"/>
              <a:t> </a:t>
            </a:r>
            <a:endParaRPr lang="en-US" altLang="en-US" sz="2400" b="1">
              <a:hlinkClick r:id="rId7"/>
            </a:endParaRPr>
          </a:p>
          <a:p>
            <a:pPr eaLnBrk="1" hangingPunct="1">
              <a:lnSpc>
                <a:spcPct val="90000"/>
              </a:lnSpc>
            </a:pPr>
            <a:r>
              <a:rPr lang="en-US" altLang="en-US" sz="2400" b="1">
                <a:hlinkClick r:id="rId7"/>
              </a:rPr>
              <a:t>The Official SAT Question of the Day</a:t>
            </a:r>
            <a:br>
              <a:rPr lang="en-US" altLang="en-US" sz="2400"/>
            </a:br>
            <a:r>
              <a:rPr lang="en-US" altLang="en-US" sz="2400"/>
              <a:t>Practice with a daily question, hint, and explanation.</a:t>
            </a:r>
            <a:endParaRPr lang="en-US" altLang="en-US" sz="2400" b="1">
              <a:hlinkClick r:id="rId8"/>
            </a:endParaRPr>
          </a:p>
          <a:p>
            <a:pPr eaLnBrk="1" hangingPunct="1">
              <a:lnSpc>
                <a:spcPct val="90000"/>
              </a:lnSpc>
            </a:pPr>
            <a:r>
              <a:rPr lang="en-US" altLang="en-US" sz="2400" b="1">
                <a:hlinkClick r:id="rId8"/>
              </a:rPr>
              <a:t>Official SAT Practice Test</a:t>
            </a:r>
            <a:br>
              <a:rPr lang="en-US" altLang="en-US" sz="2400"/>
            </a:br>
            <a:r>
              <a:rPr lang="en-US" altLang="en-US" sz="2400"/>
              <a:t>Print and take a practice test, then get a score report and answer explanations.</a:t>
            </a:r>
          </a:p>
          <a:p>
            <a:pPr eaLnBrk="1" hangingPunct="1">
              <a:lnSpc>
                <a:spcPct val="90000"/>
              </a:lnSpc>
            </a:pPr>
            <a:r>
              <a:rPr lang="en-US" altLang="en-US" sz="2400"/>
              <a:t>Khan Academy</a:t>
            </a:r>
          </a:p>
          <a:p>
            <a:pPr eaLnBrk="1" hangingPunct="1">
              <a:lnSpc>
                <a:spcPct val="90000"/>
              </a:lnSpc>
            </a:pPr>
            <a:r>
              <a:rPr lang="en-US" altLang="en-US" sz="2400"/>
              <a:t>March 2 Success</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voltage.wav"/>
          </p:stSnd>
        </p:sndAc>
      </p:transition>
    </mc:Choice>
    <mc:Fallback xmlns="">
      <p:transition>
        <p:sndAc>
          <p:stSnd>
            <p:snd r:embed="rId9" name="voltage.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F2BFAAC7-9248-41A5-9730-0FE413A9B6C2}"/>
              </a:ext>
            </a:extLst>
          </p:cNvPr>
          <p:cNvSpPr>
            <a:spLocks noGrp="1" noChangeArrowheads="1"/>
          </p:cNvSpPr>
          <p:nvPr>
            <p:ph type="title"/>
          </p:nvPr>
        </p:nvSpPr>
        <p:spPr/>
        <p:txBody>
          <a:bodyPr/>
          <a:lstStyle/>
          <a:p>
            <a:pPr eaLnBrk="1" hangingPunct="1"/>
            <a:r>
              <a:rPr lang="en-US" altLang="en-US"/>
              <a:t>What Does it Cost?</a:t>
            </a:r>
          </a:p>
        </p:txBody>
      </p:sp>
      <p:graphicFrame>
        <p:nvGraphicFramePr>
          <p:cNvPr id="31751" name="Rectangle 5">
            <a:extLst>
              <a:ext uri="{FF2B5EF4-FFF2-40B4-BE49-F238E27FC236}">
                <a16:creationId xmlns:a16="http://schemas.microsoft.com/office/drawing/2014/main" id="{1743D5C7-8D69-4CAC-BFFC-687928ECA3F8}"/>
              </a:ext>
            </a:extLst>
          </p:cNvPr>
          <p:cNvGraphicFramePr>
            <a:graphicFrameLocks noGrp="1"/>
          </p:cNvGraphicFramePr>
          <p:nvPr>
            <p:ph sz="half" idx="1"/>
            <p:extLst>
              <p:ext uri="{D42A27DB-BD31-4B8C-83A1-F6EECF244321}">
                <p14:modId xmlns:p14="http://schemas.microsoft.com/office/powerpoint/2010/main" val="4023559172"/>
              </p:ext>
            </p:extLst>
          </p:nvPr>
        </p:nvGraphicFramePr>
        <p:xfrm>
          <a:off x="2460812" y="954741"/>
          <a:ext cx="4343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49" name="Picture 15" descr="MMj03652150000[1]">
            <a:extLst>
              <a:ext uri="{FF2B5EF4-FFF2-40B4-BE49-F238E27FC236}">
                <a16:creationId xmlns:a16="http://schemas.microsoft.com/office/drawing/2014/main" id="{D7A2DDC1-375B-41EA-B2BD-BF6AEA19E22F}"/>
              </a:ext>
            </a:extLst>
          </p:cNvPr>
          <p:cNvPicPr>
            <a:picLocks noGrp="1" noChangeAspect="1" noChangeArrowheads="1" noCrop="1"/>
          </p:cNvPicPr>
          <p:nvPr>
            <p:ph sz="half" idx="2"/>
          </p:nvPr>
        </p:nvPicPr>
        <p:blipFill>
          <a:blip r:embed="rId9">
            <a:extLst>
              <a:ext uri="{28A0092B-C50C-407E-A947-70E740481C1C}">
                <a14:useLocalDpi xmlns:a14="http://schemas.microsoft.com/office/drawing/2010/main" val="0"/>
              </a:ext>
            </a:extLst>
          </a:blip>
          <a:stretch>
            <a:fillRect/>
          </a:stretch>
        </p:blipFill>
        <p:spPr>
          <a:xfrm>
            <a:off x="6652419" y="2914650"/>
            <a:ext cx="1028700" cy="1028700"/>
          </a:xfrm>
        </p:spPr>
      </p:pic>
    </p:spTree>
  </p:cSld>
  <p:clrMapOvr>
    <a:masterClrMapping/>
  </p:clrMapOvr>
  <p:transition>
    <p:sndAc>
      <p:stSnd>
        <p:snd r:embed="rId3" name="coin.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7" name="Rectangle 7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8" name="Freeform: Shape 7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5" name="Rectangle 3">
            <a:extLst>
              <a:ext uri="{FF2B5EF4-FFF2-40B4-BE49-F238E27FC236}">
                <a16:creationId xmlns:a16="http://schemas.microsoft.com/office/drawing/2014/main" id="{E4B55C6A-2ECA-4FB8-87C9-8259537D8EE3}"/>
              </a:ext>
            </a:extLst>
          </p:cNvPr>
          <p:cNvSpPr>
            <a:spLocks noGrp="1" noChangeArrowheads="1"/>
          </p:cNvSpPr>
          <p:nvPr>
            <p:ph idx="1"/>
          </p:nvPr>
        </p:nvSpPr>
        <p:spPr>
          <a:xfrm>
            <a:off x="437124" y="393843"/>
            <a:ext cx="5356911" cy="6016526"/>
          </a:xfrm>
        </p:spPr>
        <p:txBody>
          <a:bodyPr vert="horz" lIns="91440" tIns="45720" rIns="91440" bIns="45720" rtlCol="0" anchor="ctr">
            <a:noAutofit/>
          </a:bodyPr>
          <a:lstStyle/>
          <a:p>
            <a:pPr eaLnBrk="1" hangingPunct="1"/>
            <a:r>
              <a:rPr lang="en-US" altLang="en-US" sz="1400" b="1"/>
              <a:t>Fee-Waiver Cards</a:t>
            </a:r>
          </a:p>
          <a:p>
            <a:r>
              <a:rPr lang="en-US" altLang="en-US" sz="1400"/>
              <a:t>Cover the basic test fees for SAT or SAT Subject Tests. </a:t>
            </a:r>
          </a:p>
          <a:p>
            <a:r>
              <a:rPr lang="en-US" altLang="en-US" sz="1400"/>
              <a:t>Cover the cost of four additional score reports. </a:t>
            </a:r>
          </a:p>
          <a:p>
            <a:r>
              <a:rPr lang="en-US" altLang="en-US" sz="1400"/>
              <a:t>Cover either the Question-and-Answer Service (QAS) or the Student Answer Service (SAS) (if you select these services when you register). </a:t>
            </a:r>
          </a:p>
          <a:p>
            <a:r>
              <a:rPr lang="en-US" altLang="en-US" sz="1400"/>
              <a:t>May qualify you for application fee waivers at many colleges, if the institution has agreed to cooperate with the SAT Program Fee-Waiver Service. </a:t>
            </a:r>
          </a:p>
          <a:p>
            <a:pPr eaLnBrk="1" hangingPunct="1"/>
            <a:r>
              <a:rPr lang="en-US" altLang="en-US" sz="1400"/>
              <a:t>Check your college board account to see if a waiver is there, if not see Mrs. Gill.</a:t>
            </a:r>
          </a:p>
          <a:p>
            <a:pPr eaLnBrk="1" hangingPunct="1"/>
            <a:endParaRPr lang="en-US" altLang="en-US" sz="1400"/>
          </a:p>
          <a:p>
            <a:pPr eaLnBrk="1" hangingPunct="1"/>
            <a:r>
              <a:rPr lang="en-US" altLang="en-US" sz="1400" b="1"/>
              <a:t>Eligibility</a:t>
            </a:r>
          </a:p>
          <a:p>
            <a:pPr eaLnBrk="1" hangingPunct="1"/>
            <a:r>
              <a:rPr lang="en-US" altLang="en-US" sz="1400"/>
              <a:t>You are eligible for consideration for fee waivers if you are:</a:t>
            </a:r>
          </a:p>
          <a:p>
            <a:r>
              <a:rPr lang="en-US" altLang="en-US" sz="1400"/>
              <a:t>an American citizen or a foreign national testing in the United States, Puerto Rico, or United States territories; or </a:t>
            </a:r>
          </a:p>
          <a:p>
            <a:r>
              <a:rPr lang="en-US" altLang="en-US" sz="1400"/>
              <a:t>an American citizen living outside the United States; and </a:t>
            </a:r>
          </a:p>
          <a:p>
            <a:r>
              <a:rPr lang="en-US" altLang="en-US" sz="1400"/>
              <a:t>you meet the financial eligibility guidelines for fee waivers, such as participating in the Federal Free and Reduced Lunch/National School Lunch Program at your school. Your guidance counselor will share and additional eligibility guidelines with you. </a:t>
            </a:r>
          </a:p>
          <a:p>
            <a:pPr eaLnBrk="1" hangingPunct="1">
              <a:buFontTx/>
              <a:buNone/>
            </a:pPr>
            <a:r>
              <a:rPr lang="en-US" altLang="en-US" sz="1400"/>
              <a:t>.</a:t>
            </a:r>
          </a:p>
        </p:txBody>
      </p:sp>
      <p:sp>
        <p:nvSpPr>
          <p:cNvPr id="33799" name="Freeform: Shape 75">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94" name="Rectangle 2">
            <a:extLst>
              <a:ext uri="{FF2B5EF4-FFF2-40B4-BE49-F238E27FC236}">
                <a16:creationId xmlns:a16="http://schemas.microsoft.com/office/drawing/2014/main" id="{34B8D135-850D-4E2A-A9D9-F2FD00EF8B1F}"/>
              </a:ext>
            </a:extLst>
          </p:cNvPr>
          <p:cNvSpPr>
            <a:spLocks noGrp="1" noChangeArrowheads="1"/>
          </p:cNvSpPr>
          <p:nvPr>
            <p:ph type="title"/>
          </p:nvPr>
        </p:nvSpPr>
        <p:spPr>
          <a:xfrm>
            <a:off x="6737103" y="1865740"/>
            <a:ext cx="2210612" cy="3126520"/>
          </a:xfrm>
        </p:spPr>
        <p:txBody>
          <a:bodyPr>
            <a:normAutofit/>
          </a:bodyPr>
          <a:lstStyle/>
          <a:p>
            <a:pPr eaLnBrk="1" hangingPunct="1"/>
            <a:br>
              <a:rPr lang="en-US" altLang="en-US" b="1"/>
            </a:br>
            <a:r>
              <a:rPr lang="en-US" altLang="en-US" b="1"/>
              <a:t>SAT Program Fee-Waiver Service</a:t>
            </a:r>
            <a:br>
              <a:rPr lang="en-US" altLang="en-US" b="1"/>
            </a:br>
            <a:endParaRPr lang="en-US" altLang="en-US" b="1"/>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ashreg.wav"/>
          </p:stSnd>
        </p:sndAc>
      </p:transition>
    </mc:Choice>
    <mc:Fallback xmlns="">
      <p:transition>
        <p:sndAc>
          <p:stSnd>
            <p:snd r:embed="rId4" name="cashreg.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63E4B82-D9DE-4012-A339-D217C294937D}"/>
              </a:ext>
            </a:extLst>
          </p:cNvPr>
          <p:cNvSpPr>
            <a:spLocks noGrp="1" noChangeArrowheads="1"/>
          </p:cNvSpPr>
          <p:nvPr>
            <p:ph type="title"/>
          </p:nvPr>
        </p:nvSpPr>
        <p:spPr/>
        <p:txBody>
          <a:bodyPr/>
          <a:lstStyle/>
          <a:p>
            <a:r>
              <a:rPr lang="en-US" altLang="en-US"/>
              <a:t>SAT Test Taking Approach</a:t>
            </a:r>
          </a:p>
        </p:txBody>
      </p:sp>
      <p:sp>
        <p:nvSpPr>
          <p:cNvPr id="35843" name="Content Placeholder 2">
            <a:extLst>
              <a:ext uri="{FF2B5EF4-FFF2-40B4-BE49-F238E27FC236}">
                <a16:creationId xmlns:a16="http://schemas.microsoft.com/office/drawing/2014/main" id="{61F74749-F51A-438D-8DC6-5A4FEDE7D351}"/>
              </a:ext>
            </a:extLst>
          </p:cNvPr>
          <p:cNvSpPr>
            <a:spLocks noGrp="1" noChangeArrowheads="1"/>
          </p:cNvSpPr>
          <p:nvPr>
            <p:ph idx="1"/>
          </p:nvPr>
        </p:nvSpPr>
        <p:spPr>
          <a:xfrm>
            <a:off x="3221603" y="389472"/>
            <a:ext cx="5166748" cy="5595276"/>
          </a:xfrm>
        </p:spPr>
        <p:txBody>
          <a:bodyPr>
            <a:normAutofit fontScale="85000" lnSpcReduction="20000"/>
          </a:bodyPr>
          <a:lstStyle/>
          <a:p>
            <a:pPr eaLnBrk="1" hangingPunct="1">
              <a:lnSpc>
                <a:spcPct val="80000"/>
              </a:lnSpc>
            </a:pPr>
            <a:r>
              <a:rPr lang="en-US" altLang="en-US" sz="2000" b="1"/>
              <a:t>Answer easy questions first.</a:t>
            </a:r>
            <a:r>
              <a:rPr lang="en-US" altLang="en-US" sz="2000"/>
              <a:t> The easier questions are usually at the start of the section, and the harder ones are at the end. The exception is in the critical reading section, where questions are ordered according to the logic and organization of each passage. </a:t>
            </a:r>
          </a:p>
          <a:p>
            <a:pPr eaLnBrk="1" hangingPunct="1">
              <a:lnSpc>
                <a:spcPct val="80000"/>
              </a:lnSpc>
            </a:pPr>
            <a:r>
              <a:rPr lang="en-US" altLang="en-US" sz="2000" b="1"/>
              <a:t>Make educated guesses.</a:t>
            </a:r>
            <a:r>
              <a:rPr lang="en-US" altLang="en-US" sz="2000"/>
              <a:t> If you can rule out one or more answer choices for multiple-choice questions, you have a better chance of guessing the right answer. </a:t>
            </a:r>
          </a:p>
          <a:p>
            <a:pPr eaLnBrk="1" hangingPunct="1">
              <a:lnSpc>
                <a:spcPct val="80000"/>
              </a:lnSpc>
            </a:pPr>
            <a:r>
              <a:rPr lang="en-US" altLang="en-US" sz="2000" b="1"/>
              <a:t>Answer every question.</a:t>
            </a:r>
            <a:r>
              <a:rPr lang="en-US" altLang="en-US" sz="2000"/>
              <a:t> Your scores on the multiple-choice tests are based on the number of questions you answer correctly. </a:t>
            </a:r>
            <a:r>
              <a:rPr lang="en-US" altLang="en-US" sz="2000" b="1"/>
              <a:t>There is no penalty for guessing</a:t>
            </a:r>
            <a:endParaRPr lang="en-US" altLang="en-US" sz="2000"/>
          </a:p>
          <a:p>
            <a:pPr eaLnBrk="1" hangingPunct="1">
              <a:lnSpc>
                <a:spcPct val="80000"/>
              </a:lnSpc>
            </a:pPr>
            <a:r>
              <a:rPr lang="en-US" altLang="en-US" sz="2000" b="1"/>
              <a:t>Limit your time on any one question.</a:t>
            </a:r>
            <a:r>
              <a:rPr lang="en-US" altLang="en-US" sz="2000"/>
              <a:t> All questions are worth the same number of points. If you need a lot of time to answer a question, go on to the next one. Later, you may have time to return to the question you skipped. </a:t>
            </a:r>
          </a:p>
          <a:p>
            <a:pPr eaLnBrk="1" hangingPunct="1">
              <a:lnSpc>
                <a:spcPct val="80000"/>
              </a:lnSpc>
            </a:pPr>
            <a:r>
              <a:rPr lang="en-US" altLang="en-US" sz="2000" b="1"/>
              <a:t>Keep track of time.</a:t>
            </a:r>
            <a:r>
              <a:rPr lang="en-US" altLang="en-US" sz="2000"/>
              <a:t> Don't spend too much time on any group of questions within a section. </a:t>
            </a:r>
          </a:p>
          <a:p>
            <a:pPr eaLnBrk="1" hangingPunct="1">
              <a:lnSpc>
                <a:spcPct val="80000"/>
              </a:lnSpc>
            </a:pPr>
            <a:r>
              <a:rPr lang="en-US" altLang="en-US" sz="2000" b="1"/>
              <a:t>Use your test booklet as scratch paper.</a:t>
            </a:r>
            <a:r>
              <a:rPr lang="en-US" altLang="en-US" sz="2000"/>
              <a:t> </a:t>
            </a:r>
          </a:p>
          <a:p>
            <a:pPr eaLnBrk="1" hangingPunct="1">
              <a:lnSpc>
                <a:spcPct val="80000"/>
              </a:lnSpc>
            </a:pPr>
            <a:r>
              <a:rPr lang="en-US" altLang="en-US" sz="2000" b="1"/>
              <a:t>Mark the questions in your booklet that you skipped</a:t>
            </a:r>
            <a:r>
              <a:rPr lang="en-US" altLang="en-US" sz="2000"/>
              <a:t> and want to return to. </a:t>
            </a:r>
          </a:p>
          <a:p>
            <a:pPr eaLnBrk="1" hangingPunct="1">
              <a:lnSpc>
                <a:spcPct val="80000"/>
              </a:lnSpc>
            </a:pPr>
            <a:r>
              <a:rPr lang="en-US" altLang="en-US" sz="2000" b="1"/>
              <a:t>Check your answer sheet</a:t>
            </a:r>
            <a:r>
              <a:rPr lang="en-US" altLang="en-US" sz="2000"/>
              <a:t> to make sure you are answering the right question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546" y="757325"/>
            <a:ext cx="2661858"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Rectangle 2">
            <a:extLst>
              <a:ext uri="{FF2B5EF4-FFF2-40B4-BE49-F238E27FC236}">
                <a16:creationId xmlns:a16="http://schemas.microsoft.com/office/drawing/2014/main" id="{FAF4DF1C-03BB-4CF3-A503-1BC2EC44018B}"/>
              </a:ext>
            </a:extLst>
          </p:cNvPr>
          <p:cNvSpPr>
            <a:spLocks noGrp="1" noChangeArrowheads="1"/>
          </p:cNvSpPr>
          <p:nvPr>
            <p:ph type="title"/>
          </p:nvPr>
        </p:nvSpPr>
        <p:spPr>
          <a:xfrm>
            <a:off x="6292236" y="1123837"/>
            <a:ext cx="2210611" cy="4601183"/>
          </a:xfrm>
        </p:spPr>
        <p:txBody>
          <a:bodyPr>
            <a:normAutofit/>
          </a:bodyPr>
          <a:lstStyle/>
          <a:p>
            <a:pPr eaLnBrk="1" hangingPunct="1"/>
            <a:r>
              <a:rPr lang="en-US" altLang="en-US"/>
              <a:t>How colleges use ACT/SAT results </a:t>
            </a:r>
          </a:p>
        </p:txBody>
      </p:sp>
      <p:sp>
        <p:nvSpPr>
          <p:cNvPr id="36867" name="Rectangle 3">
            <a:extLst>
              <a:ext uri="{FF2B5EF4-FFF2-40B4-BE49-F238E27FC236}">
                <a16:creationId xmlns:a16="http://schemas.microsoft.com/office/drawing/2014/main" id="{3C398323-3261-4081-997E-65FBBE32CEE1}"/>
              </a:ext>
            </a:extLst>
          </p:cNvPr>
          <p:cNvSpPr>
            <a:spLocks noGrp="1" noChangeArrowheads="1"/>
          </p:cNvSpPr>
          <p:nvPr>
            <p:ph idx="1"/>
          </p:nvPr>
        </p:nvSpPr>
        <p:spPr>
          <a:xfrm>
            <a:off x="482599" y="864108"/>
            <a:ext cx="5240351" cy="5120640"/>
          </a:xfrm>
        </p:spPr>
        <p:txBody>
          <a:bodyPr>
            <a:normAutofit/>
          </a:bodyPr>
          <a:lstStyle/>
          <a:p>
            <a:pPr eaLnBrk="1" hangingPunct="1"/>
            <a:r>
              <a:rPr lang="en-US" altLang="en-US" sz="1200" b="1">
                <a:solidFill>
                  <a:schemeClr val="tx1"/>
                </a:solidFill>
              </a:rPr>
              <a:t>Admission decisions</a:t>
            </a:r>
            <a:br>
              <a:rPr lang="en-US" altLang="en-US" sz="1200" b="1">
                <a:solidFill>
                  <a:schemeClr val="tx1"/>
                </a:solidFill>
              </a:rPr>
            </a:br>
            <a:r>
              <a:rPr lang="en-US" altLang="en-US" sz="1200">
                <a:solidFill>
                  <a:schemeClr val="tx1"/>
                </a:solidFill>
              </a:rPr>
              <a:t>Test results, high school grades, academic preparation, out-of-class accomplishments, special interests, and future plans—these and other kinds of information help admission officials identify applicants who can benefit most from their programs. </a:t>
            </a:r>
          </a:p>
          <a:p>
            <a:pPr eaLnBrk="1" hangingPunct="1"/>
            <a:r>
              <a:rPr lang="en-US" altLang="en-US" sz="1200" b="1">
                <a:solidFill>
                  <a:schemeClr val="tx1"/>
                </a:solidFill>
              </a:rPr>
              <a:t>Course placement</a:t>
            </a:r>
            <a:br>
              <a:rPr lang="en-US" altLang="en-US" sz="1200" b="1">
                <a:solidFill>
                  <a:schemeClr val="tx1"/>
                </a:solidFill>
              </a:rPr>
            </a:br>
            <a:r>
              <a:rPr lang="en-US" altLang="en-US" sz="1200">
                <a:solidFill>
                  <a:schemeClr val="tx1"/>
                </a:solidFill>
              </a:rPr>
              <a:t>Colleges usually try to take into account individual strengths and weaknesses as they place students in freshman-year courses. For example, a college may offer three sections of a subject—developmental, regular, and advanced. A student's test results, academic background, and high school grades might be used to determine which section would be most appropriate. </a:t>
            </a:r>
          </a:p>
          <a:p>
            <a:pPr eaLnBrk="1" hangingPunct="1"/>
            <a:r>
              <a:rPr lang="en-US" altLang="en-US" sz="1200" b="1">
                <a:solidFill>
                  <a:schemeClr val="tx1"/>
                </a:solidFill>
              </a:rPr>
              <a:t>Academic advising</a:t>
            </a:r>
            <a:br>
              <a:rPr lang="en-US" altLang="en-US" sz="1200" b="1">
                <a:solidFill>
                  <a:schemeClr val="tx1"/>
                </a:solidFill>
              </a:rPr>
            </a:br>
            <a:r>
              <a:rPr lang="en-US" altLang="en-US" sz="1200">
                <a:solidFill>
                  <a:schemeClr val="tx1"/>
                </a:solidFill>
              </a:rPr>
              <a:t>College academic advisers may consider test results, high school academic program, high school grades, college grade estimates, planned extracurricular activities, areas in which there is a need for help, and part-time employment plans to help a student tailor an appropriate program of study. </a:t>
            </a:r>
          </a:p>
          <a:p>
            <a:pPr eaLnBrk="1" hangingPunct="1"/>
            <a:r>
              <a:rPr lang="en-US" altLang="en-US" sz="1200" b="1">
                <a:solidFill>
                  <a:schemeClr val="tx1"/>
                </a:solidFill>
              </a:rPr>
              <a:t>Scholarships and loans</a:t>
            </a:r>
            <a:br>
              <a:rPr lang="en-US" altLang="en-US" sz="1200" b="1">
                <a:solidFill>
                  <a:schemeClr val="tx1"/>
                </a:solidFill>
              </a:rPr>
            </a:br>
            <a:r>
              <a:rPr lang="en-US" altLang="en-US" sz="1200">
                <a:solidFill>
                  <a:schemeClr val="tx1"/>
                </a:solidFill>
              </a:rPr>
              <a:t>Some scholarship and loan agencies may use test results and grade predictions, with other information such as high school grades, to identify qualified candidates. However, the agencies may not look only at academic potential. The ACT score report provides information about a student's educational needs, extracurricular achievements, and educational plans. This information, along with high school grades and test scores, helps the agencies evaluate applications for scholarships, loans, and other financial assistance. </a:t>
            </a:r>
          </a:p>
          <a:p>
            <a:pPr eaLnBrk="1" hangingPunct="1"/>
            <a:endParaRPr lang="en-US" altLang="en-US" sz="1200">
              <a:solidFill>
                <a:schemeClr val="tx1"/>
              </a:solidFill>
            </a:endParaRPr>
          </a:p>
        </p:txBody>
      </p:sp>
      <p:sp>
        <p:nvSpPr>
          <p:cNvPr id="76" name="Rectangle 75">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545"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a:extLst>
              <a:ext uri="{FF2B5EF4-FFF2-40B4-BE49-F238E27FC236}">
                <a16:creationId xmlns:a16="http://schemas.microsoft.com/office/drawing/2014/main" id="{F4D43583-5B7A-45CE-8C22-F5C5EC847395}"/>
              </a:ext>
            </a:extLst>
          </p:cNvPr>
          <p:cNvSpPr>
            <a:spLocks noGrp="1" noChangeArrowheads="1"/>
          </p:cNvSpPr>
          <p:nvPr>
            <p:ph type="ctrTitle"/>
          </p:nvPr>
        </p:nvSpPr>
        <p:spPr>
          <a:xfrm>
            <a:off x="1277471" y="1083732"/>
            <a:ext cx="4132221" cy="4690534"/>
          </a:xfrm>
        </p:spPr>
        <p:txBody>
          <a:bodyPr anchor="ctr">
            <a:normAutofit/>
          </a:bodyPr>
          <a:lstStyle/>
          <a:p>
            <a:pPr algn="r"/>
            <a:r>
              <a:rPr lang="en-US" altLang="en-US" sz="4400">
                <a:solidFill>
                  <a:schemeClr val="tx1">
                    <a:lumMod val="75000"/>
                    <a:lumOff val="25000"/>
                  </a:schemeClr>
                </a:solidFill>
              </a:rPr>
              <a:t>Accommodations for the SAT/ACT</a:t>
            </a:r>
          </a:p>
        </p:txBody>
      </p:sp>
      <p:sp>
        <p:nvSpPr>
          <p:cNvPr id="38915" name="Subtitle 2">
            <a:extLst>
              <a:ext uri="{FF2B5EF4-FFF2-40B4-BE49-F238E27FC236}">
                <a16:creationId xmlns:a16="http://schemas.microsoft.com/office/drawing/2014/main" id="{E7A31F6B-5290-4BF5-A683-89219F796EBD}"/>
              </a:ext>
            </a:extLst>
          </p:cNvPr>
          <p:cNvSpPr>
            <a:spLocks noGrp="1" noChangeArrowheads="1"/>
          </p:cNvSpPr>
          <p:nvPr>
            <p:ph type="subTitle" idx="1"/>
          </p:nvPr>
        </p:nvSpPr>
        <p:spPr>
          <a:xfrm>
            <a:off x="5892291" y="1083732"/>
            <a:ext cx="2630741" cy="4690534"/>
          </a:xfrm>
        </p:spPr>
        <p:txBody>
          <a:bodyPr anchor="ctr">
            <a:normAutofit/>
          </a:bodyPr>
          <a:lstStyle/>
          <a:p>
            <a:r>
              <a:rPr lang="en-US" altLang="en-US" sz="2400">
                <a:solidFill>
                  <a:schemeClr val="tx1">
                    <a:lumMod val="75000"/>
                    <a:lumOff val="25000"/>
                  </a:schemeClr>
                </a:solidFill>
              </a:rPr>
              <a:t>If you are seeking accommodations on these tests for an IEP or 504, it is highly suggested that you take the August-May testing only.</a:t>
            </a:r>
          </a:p>
        </p:txBody>
      </p:sp>
      <p:sp>
        <p:nvSpPr>
          <p:cNvPr id="74" name="Rectangle 7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4333"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38" name="Rectangle 2">
            <a:extLst>
              <a:ext uri="{FF2B5EF4-FFF2-40B4-BE49-F238E27FC236}">
                <a16:creationId xmlns:a16="http://schemas.microsoft.com/office/drawing/2014/main" id="{F9048174-D759-41E5-82FA-18F2541E38E9}"/>
              </a:ext>
            </a:extLst>
          </p:cNvPr>
          <p:cNvSpPr>
            <a:spLocks noGrp="1" noChangeArrowheads="1"/>
          </p:cNvSpPr>
          <p:nvPr>
            <p:ph type="title"/>
          </p:nvPr>
        </p:nvSpPr>
        <p:spPr>
          <a:xfrm>
            <a:off x="1200565" y="1087374"/>
            <a:ext cx="6737617" cy="1000978"/>
          </a:xfrm>
        </p:spPr>
        <p:txBody>
          <a:bodyPr>
            <a:normAutofit/>
          </a:bodyPr>
          <a:lstStyle/>
          <a:p>
            <a:pPr eaLnBrk="1" hangingPunct="1"/>
            <a:r>
              <a:rPr lang="en-US" altLang="en-US" b="1"/>
              <a:t>PERT </a:t>
            </a:r>
            <a:br>
              <a:rPr lang="en-US" altLang="en-US"/>
            </a:br>
            <a:endParaRPr lang="en-US" altLang="en-US"/>
          </a:p>
        </p:txBody>
      </p:sp>
      <p:sp>
        <p:nvSpPr>
          <p:cNvPr id="76" name="Rectangle 7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39" name="Rectangle 3">
            <a:extLst>
              <a:ext uri="{FF2B5EF4-FFF2-40B4-BE49-F238E27FC236}">
                <a16:creationId xmlns:a16="http://schemas.microsoft.com/office/drawing/2014/main" id="{4EB14A9A-D9F3-4137-8991-A1481AD0A055}"/>
              </a:ext>
            </a:extLst>
          </p:cNvPr>
          <p:cNvSpPr>
            <a:spLocks noGrp="1" noChangeArrowheads="1"/>
          </p:cNvSpPr>
          <p:nvPr>
            <p:ph idx="1"/>
          </p:nvPr>
        </p:nvSpPr>
        <p:spPr>
          <a:xfrm>
            <a:off x="1200564" y="2535446"/>
            <a:ext cx="6737617" cy="3554457"/>
          </a:xfrm>
        </p:spPr>
        <p:txBody>
          <a:bodyPr>
            <a:normAutofit/>
          </a:bodyPr>
          <a:lstStyle/>
          <a:p>
            <a:pPr eaLnBrk="1" hangingPunct="1"/>
            <a:r>
              <a:rPr lang="en-US" altLang="en-US">
                <a:solidFill>
                  <a:schemeClr val="tx1"/>
                </a:solidFill>
              </a:rPr>
              <a:t>Florida community colleges, administer the PERT, which is a college placement test. </a:t>
            </a:r>
          </a:p>
          <a:p>
            <a:pPr eaLnBrk="1" hangingPunct="1"/>
            <a:r>
              <a:rPr lang="en-US" altLang="en-US">
                <a:solidFill>
                  <a:schemeClr val="tx1"/>
                </a:solidFill>
              </a:rPr>
              <a:t>The test is generally administered on the computer . </a:t>
            </a:r>
          </a:p>
          <a:p>
            <a:pPr eaLnBrk="1" hangingPunct="1"/>
            <a:r>
              <a:rPr lang="en-US" altLang="en-US">
                <a:solidFill>
                  <a:schemeClr val="tx1"/>
                </a:solidFill>
              </a:rPr>
              <a:t>The test measures reading, writing, and algebra skills. </a:t>
            </a:r>
          </a:p>
          <a:p>
            <a:pPr eaLnBrk="1" hangingPunct="1"/>
            <a:r>
              <a:rPr lang="en-US" altLang="en-US">
                <a:solidFill>
                  <a:schemeClr val="tx1"/>
                </a:solidFill>
              </a:rPr>
              <a:t>It is untimed but most students take approximately two hours to complete the test. </a:t>
            </a:r>
          </a:p>
          <a:p>
            <a:pPr eaLnBrk="1" hangingPunct="1"/>
            <a:r>
              <a:rPr lang="en-US" altLang="en-US">
                <a:solidFill>
                  <a:schemeClr val="tx1"/>
                </a:solidFill>
              </a:rPr>
              <a:t>Selected Juniors/sophomores will take this test at OCSA.  </a:t>
            </a:r>
          </a:p>
          <a:p>
            <a:pPr eaLnBrk="1" hangingPunct="1"/>
            <a:r>
              <a:rPr lang="en-US" altLang="en-US">
                <a:solidFill>
                  <a:schemeClr val="tx1"/>
                </a:solidFill>
              </a:rPr>
              <a:t>This test will be used to determine if juniors are college ready and for dual enrollment entrance.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69CC826-17B6-4A7E-9A51-83F528C708BB}"/>
              </a:ext>
            </a:extLst>
          </p:cNvPr>
          <p:cNvSpPr>
            <a:spLocks noGrp="1" noChangeArrowheads="1"/>
          </p:cNvSpPr>
          <p:nvPr>
            <p:ph type="title"/>
          </p:nvPr>
        </p:nvSpPr>
        <p:spPr/>
        <p:txBody>
          <a:bodyPr/>
          <a:lstStyle/>
          <a:p>
            <a:r>
              <a:rPr lang="en-US" altLang="en-US"/>
              <a:t>FSA 2021 </a:t>
            </a:r>
          </a:p>
        </p:txBody>
      </p:sp>
      <p:sp>
        <p:nvSpPr>
          <p:cNvPr id="41987" name="Rectangle 4">
            <a:extLst>
              <a:ext uri="{FF2B5EF4-FFF2-40B4-BE49-F238E27FC236}">
                <a16:creationId xmlns:a16="http://schemas.microsoft.com/office/drawing/2014/main" id="{524B4DBB-373E-41BE-940B-277C754228C0}"/>
              </a:ext>
            </a:extLst>
          </p:cNvPr>
          <p:cNvSpPr>
            <a:spLocks noGrp="1" noChangeArrowheads="1"/>
          </p:cNvSpPr>
          <p:nvPr>
            <p:ph sz="half" idx="1"/>
          </p:nvPr>
        </p:nvSpPr>
        <p:spPr/>
        <p:txBody>
          <a:bodyPr/>
          <a:lstStyle/>
          <a:p>
            <a:pPr eaLnBrk="1" hangingPunct="1">
              <a:buFontTx/>
              <a:buNone/>
            </a:pPr>
            <a:r>
              <a:rPr lang="en-US" altLang="en-US"/>
              <a:t>RETAKES/ NEW STUDENTS</a:t>
            </a:r>
          </a:p>
          <a:p>
            <a:pPr eaLnBrk="1" hangingPunct="1"/>
            <a:r>
              <a:rPr lang="en-US" altLang="en-US"/>
              <a:t>Must pass in order to graduate</a:t>
            </a:r>
          </a:p>
          <a:p>
            <a:r>
              <a:rPr lang="en-US" altLang="en-US"/>
              <a:t>Re-takes are usually in </a:t>
            </a:r>
            <a:r>
              <a:rPr lang="en-US" altLang="en-US">
                <a:solidFill>
                  <a:srgbClr val="FF0000"/>
                </a:solidFill>
              </a:rPr>
              <a:t>September</a:t>
            </a:r>
            <a:r>
              <a:rPr lang="en-US" altLang="en-US">
                <a:solidFill>
                  <a:srgbClr val="595959"/>
                </a:solidFill>
              </a:rPr>
              <a:t>/</a:t>
            </a:r>
            <a:r>
              <a:rPr lang="en-US" altLang="en-US">
                <a:solidFill>
                  <a:schemeClr val="accent2"/>
                </a:solidFill>
              </a:rPr>
              <a:t>October </a:t>
            </a:r>
          </a:p>
          <a:p>
            <a:pPr eaLnBrk="1" hangingPunct="1"/>
            <a:r>
              <a:rPr lang="en-US" altLang="en-US"/>
              <a:t>Practice…practice… practice…..</a:t>
            </a:r>
          </a:p>
          <a:p>
            <a:pPr marL="0" indent="0" eaLnBrk="1" hangingPunct="1">
              <a:buNone/>
            </a:pPr>
            <a:endParaRPr lang="en-US" altLang="en-US"/>
          </a:p>
        </p:txBody>
      </p:sp>
      <p:sp>
        <p:nvSpPr>
          <p:cNvPr id="41988" name="Rectangle 5">
            <a:extLst>
              <a:ext uri="{FF2B5EF4-FFF2-40B4-BE49-F238E27FC236}">
                <a16:creationId xmlns:a16="http://schemas.microsoft.com/office/drawing/2014/main" id="{17A84556-9A27-4860-9E7B-2FBC69DEAC2F}"/>
              </a:ext>
            </a:extLst>
          </p:cNvPr>
          <p:cNvSpPr>
            <a:spLocks noGrp="1" noChangeArrowheads="1"/>
          </p:cNvSpPr>
          <p:nvPr>
            <p:ph sz="half" idx="2"/>
          </p:nvPr>
        </p:nvSpPr>
        <p:spPr/>
        <p:txBody>
          <a:bodyPr/>
          <a:lstStyle/>
          <a:p>
            <a:pPr eaLnBrk="1" hangingPunct="1">
              <a:buFontTx/>
              <a:buNone/>
            </a:pPr>
            <a:endParaRPr lang="en-US" altLang="en-US"/>
          </a:p>
          <a:p>
            <a:pPr eaLnBrk="1" hangingPunct="1">
              <a:buFontTx/>
              <a:buNone/>
            </a:pPr>
            <a:r>
              <a:rPr lang="en-US" altLang="en-US"/>
              <a:t>	</a:t>
            </a:r>
          </a:p>
        </p:txBody>
      </p:sp>
      <p:pic>
        <p:nvPicPr>
          <p:cNvPr id="41989" name="Picture 6" descr="MMj02836310000[1]">
            <a:extLst>
              <a:ext uri="{FF2B5EF4-FFF2-40B4-BE49-F238E27FC236}">
                <a16:creationId xmlns:a16="http://schemas.microsoft.com/office/drawing/2014/main" id="{A52B7582-DB93-4005-B8EE-50A54633D95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3" name="laser.wav"/>
          </p:stSnd>
        </p:sndAc>
      </p:transition>
    </mc:Choice>
    <mc:Fallback xmlns="">
      <p:transition>
        <p:sndAc>
          <p:stSnd>
            <p:snd r:embed="rId5" name="laser.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0209210-4820-4A1C-919A-F4E2FE03080C}"/>
              </a:ext>
            </a:extLst>
          </p:cNvPr>
          <p:cNvSpPr>
            <a:spLocks noGrp="1" noChangeArrowheads="1"/>
          </p:cNvSpPr>
          <p:nvPr>
            <p:ph type="title"/>
          </p:nvPr>
        </p:nvSpPr>
        <p:spPr/>
        <p:txBody>
          <a:bodyPr wrap="square" anchor="b">
            <a:normAutofit/>
          </a:bodyPr>
          <a:lstStyle/>
          <a:p>
            <a:pPr eaLnBrk="1" hangingPunct="1"/>
            <a:r>
              <a:rPr lang="en-US" altLang="en-US"/>
              <a:t>Senior Meeting Agenda</a:t>
            </a:r>
          </a:p>
        </p:txBody>
      </p:sp>
      <p:sp>
        <p:nvSpPr>
          <p:cNvPr id="73" name="Text Placeholder 3">
            <a:extLst>
              <a:ext uri="{FF2B5EF4-FFF2-40B4-BE49-F238E27FC236}">
                <a16:creationId xmlns:a16="http://schemas.microsoft.com/office/drawing/2014/main" id="{DB6506DB-9984-4CA4-9D1C-F09EF756ED9A}"/>
              </a:ext>
            </a:extLst>
          </p:cNvPr>
          <p:cNvSpPr>
            <a:spLocks noGrp="1"/>
          </p:cNvSpPr>
          <p:nvPr>
            <p:ph type="body" sz="half" idx="2"/>
          </p:nvPr>
        </p:nvSpPr>
        <p:spPr/>
        <p:txBody>
          <a:bodyPr/>
          <a:lstStyle/>
          <a:p>
            <a:endParaRPr lang="en-US"/>
          </a:p>
        </p:txBody>
      </p:sp>
      <p:graphicFrame>
        <p:nvGraphicFramePr>
          <p:cNvPr id="6149" name="Rectangle 3">
            <a:extLst>
              <a:ext uri="{FF2B5EF4-FFF2-40B4-BE49-F238E27FC236}">
                <a16:creationId xmlns:a16="http://schemas.microsoft.com/office/drawing/2014/main" id="{B1096246-6606-4214-93AC-260D3C4EDB68}"/>
              </a:ext>
            </a:extLst>
          </p:cNvPr>
          <p:cNvGraphicFramePr/>
          <p:nvPr>
            <p:extLst>
              <p:ext uri="{D42A27DB-BD31-4B8C-83A1-F6EECF244321}">
                <p14:modId xmlns:p14="http://schemas.microsoft.com/office/powerpoint/2010/main" val="876637561"/>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0CCE3FA-528F-4FA8-95B3-6D9A7FBD195E}"/>
              </a:ext>
            </a:extLst>
          </p:cNvPr>
          <p:cNvSpPr>
            <a:spLocks noGrp="1" noChangeArrowheads="1"/>
          </p:cNvSpPr>
          <p:nvPr>
            <p:ph type="ctrTitle"/>
          </p:nvPr>
        </p:nvSpPr>
        <p:spPr>
          <a:xfrm>
            <a:off x="685800" y="685800"/>
            <a:ext cx="7772400" cy="2362200"/>
          </a:xfrm>
        </p:spPr>
        <p:txBody>
          <a:bodyPr/>
          <a:lstStyle/>
          <a:p>
            <a:pPr eaLnBrk="1" hangingPunct="1"/>
            <a:r>
              <a:rPr lang="en-US" altLang="en-US">
                <a:latin typeface="Cooper Black" panose="0208090404030B020404" pitchFamily="18" charset="0"/>
              </a:rPr>
              <a:t>GRADUATION   REQUIREMENTS</a:t>
            </a:r>
          </a:p>
        </p:txBody>
      </p:sp>
      <p:sp>
        <p:nvSpPr>
          <p:cNvPr id="44035" name="Rectangle 3">
            <a:extLst>
              <a:ext uri="{FF2B5EF4-FFF2-40B4-BE49-F238E27FC236}">
                <a16:creationId xmlns:a16="http://schemas.microsoft.com/office/drawing/2014/main" id="{E8AB6195-71E5-4D23-8A4F-19F750254D61}"/>
              </a:ext>
            </a:extLst>
          </p:cNvPr>
          <p:cNvSpPr>
            <a:spLocks noGrp="1" noChangeArrowheads="1"/>
          </p:cNvSpPr>
          <p:nvPr>
            <p:ph type="subTitle" idx="1"/>
          </p:nvPr>
        </p:nvSpPr>
        <p:spPr>
          <a:xfrm>
            <a:off x="1371600" y="2971800"/>
            <a:ext cx="6400800" cy="3200400"/>
          </a:xfrm>
        </p:spPr>
        <p:txBody>
          <a:bodyPr/>
          <a:lstStyle/>
          <a:p>
            <a:pPr>
              <a:lnSpc>
                <a:spcPct val="80000"/>
              </a:lnSpc>
            </a:pPr>
            <a:r>
              <a:rPr lang="en-US" altLang="en-US" sz="2400"/>
              <a:t>WHAT YOU NEED TO KNOW!  </a:t>
            </a:r>
          </a:p>
          <a:p>
            <a:pPr eaLnBrk="1" hangingPunct="1">
              <a:lnSpc>
                <a:spcPct val="80000"/>
              </a:lnSpc>
            </a:pPr>
            <a:endParaRPr lang="en-US" altLang="en-US" sz="2400"/>
          </a:p>
          <a:p>
            <a:pPr>
              <a:lnSpc>
                <a:spcPct val="80000"/>
              </a:lnSpc>
            </a:pPr>
            <a:r>
              <a:rPr lang="en-US" altLang="en-US">
                <a:latin typeface="Cooper Black"/>
              </a:rPr>
              <a:t>Ms. Karaki</a:t>
            </a:r>
            <a:r>
              <a:rPr lang="en-US" altLang="en-US" sz="2000">
                <a:latin typeface="Cooper Black"/>
              </a:rPr>
              <a:t>, </a:t>
            </a:r>
            <a:r>
              <a:rPr lang="en-US" altLang="en-US">
                <a:latin typeface="Cooper Black"/>
              </a:rPr>
              <a:t>School Counselor </a:t>
            </a:r>
            <a:endParaRPr lang="en-US" altLang="en-US" sz="2000">
              <a:latin typeface="Cooper Black" panose="0208090404030B020404" pitchFamily="18" charset="0"/>
            </a:endParaRPr>
          </a:p>
          <a:p>
            <a:pPr eaLnBrk="1" hangingPunct="1">
              <a:lnSpc>
                <a:spcPct val="80000"/>
              </a:lnSpc>
            </a:pPr>
            <a:r>
              <a:rPr lang="en-US" altLang="en-US" sz="2000"/>
              <a:t>Counsels Drama, Dance, Creative Writing, Tech, Visual Arts</a:t>
            </a:r>
          </a:p>
          <a:p>
            <a:pPr eaLnBrk="1" hangingPunct="1">
              <a:lnSpc>
                <a:spcPct val="80000"/>
              </a:lnSpc>
            </a:pPr>
            <a:endParaRPr lang="en-US" altLang="en-US" sz="2000"/>
          </a:p>
          <a:p>
            <a:pPr eaLnBrk="1" hangingPunct="1">
              <a:lnSpc>
                <a:spcPct val="80000"/>
              </a:lnSpc>
            </a:pPr>
            <a:r>
              <a:rPr lang="en-US" altLang="en-US" sz="2000">
                <a:latin typeface="Cooper Black"/>
              </a:rPr>
              <a:t>Mr. Arrington, </a:t>
            </a:r>
            <a:r>
              <a:rPr lang="en-US" altLang="en-US">
                <a:latin typeface="Cooper Black"/>
              </a:rPr>
              <a:t>School</a:t>
            </a:r>
            <a:r>
              <a:rPr lang="en-US" altLang="en-US" sz="2000">
                <a:latin typeface="Cooper Black"/>
              </a:rPr>
              <a:t> Counselor</a:t>
            </a:r>
          </a:p>
          <a:p>
            <a:pPr eaLnBrk="1" hangingPunct="1">
              <a:lnSpc>
                <a:spcPct val="80000"/>
              </a:lnSpc>
            </a:pPr>
            <a:r>
              <a:rPr lang="en-US" altLang="en-US" sz="2000"/>
              <a:t>Counsels Band, Orchestra and Vocal</a:t>
            </a:r>
          </a:p>
        </p:txBody>
      </p:sp>
      <p:pic>
        <p:nvPicPr>
          <p:cNvPr id="57351" name="MSj04310540000[1].wav">
            <a:hlinkClick r:id="" action="ppaction://media"/>
            <a:extLst>
              <a:ext uri="{FF2B5EF4-FFF2-40B4-BE49-F238E27FC236}">
                <a16:creationId xmlns:a16="http://schemas.microsoft.com/office/drawing/2014/main" id="{3A7284CC-20CF-4E66-8D60-3F31B5B68B14}"/>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descr="MCj04107870000[1]">
            <a:extLst>
              <a:ext uri="{FF2B5EF4-FFF2-40B4-BE49-F238E27FC236}">
                <a16:creationId xmlns:a16="http://schemas.microsoft.com/office/drawing/2014/main" id="{38B03CE7-B7A6-4A7E-BC50-6679A53F1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846138"/>
            <a:ext cx="19050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57346"/>
                                        </p:tgtEl>
                                      </p:cBhvr>
                                    </p:animEffect>
                                    <p:animScale>
                                      <p:cBhvr>
                                        <p:cTn id="7" dur="250" autoRev="1" fill="hold"/>
                                        <p:tgtEl>
                                          <p:spTgt spid="57346"/>
                                        </p:tgtEl>
                                      </p:cBhvr>
                                      <p:by x="105000" y="105000"/>
                                    </p:animScale>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2171" fill="hold"/>
                                        <p:tgtEl>
                                          <p:spTgt spid="573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7351"/>
                </p:tgtEl>
              </p:cMediaNode>
            </p:audio>
          </p:childTnLst>
        </p:cTn>
      </p:par>
    </p:tnLst>
    <p:bldLst>
      <p:bldP spid="573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A415148-51A2-424A-BF80-A35D87D08ED7}"/>
              </a:ext>
            </a:extLst>
          </p:cNvPr>
          <p:cNvSpPr>
            <a:spLocks noGrp="1" noChangeArrowheads="1"/>
          </p:cNvSpPr>
          <p:nvPr>
            <p:ph type="title"/>
          </p:nvPr>
        </p:nvSpPr>
        <p:spPr/>
        <p:txBody>
          <a:bodyPr>
            <a:normAutofit/>
          </a:bodyPr>
          <a:lstStyle/>
          <a:p>
            <a:pPr eaLnBrk="1" hangingPunct="1"/>
            <a:r>
              <a:rPr lang="en-US" altLang="en-US" sz="2800">
                <a:latin typeface="Cooper Black"/>
              </a:rPr>
              <a:t>SUBJECT AREA REQUIREMENTS</a:t>
            </a:r>
          </a:p>
        </p:txBody>
      </p:sp>
      <p:sp>
        <p:nvSpPr>
          <p:cNvPr id="59395" name="Rectangle 3">
            <a:extLst>
              <a:ext uri="{FF2B5EF4-FFF2-40B4-BE49-F238E27FC236}">
                <a16:creationId xmlns:a16="http://schemas.microsoft.com/office/drawing/2014/main" id="{ADC45A8B-7F25-432D-8107-726C8F27F97A}"/>
              </a:ext>
            </a:extLst>
          </p:cNvPr>
          <p:cNvSpPr>
            <a:spLocks noGrp="1" noChangeArrowheads="1"/>
          </p:cNvSpPr>
          <p:nvPr>
            <p:ph sz="half" idx="1"/>
          </p:nvPr>
        </p:nvSpPr>
        <p:spPr>
          <a:xfrm>
            <a:off x="2407024" y="806823"/>
            <a:ext cx="8382000" cy="4495800"/>
          </a:xfrm>
        </p:spPr>
        <p:txBody>
          <a:bodyPr/>
          <a:lstStyle/>
          <a:p>
            <a:r>
              <a:rPr lang="en-US" altLang="en-US" sz="2400"/>
              <a:t>English -  4 CREDITS</a:t>
            </a:r>
          </a:p>
          <a:p>
            <a:pPr eaLnBrk="1" hangingPunct="1"/>
            <a:r>
              <a:rPr lang="en-US" altLang="en-US" sz="2400"/>
              <a:t>MATHEMATICS – 4 CREDITS (Algebra I, Geometry)</a:t>
            </a:r>
          </a:p>
          <a:p>
            <a:pPr eaLnBrk="1" hangingPunct="1"/>
            <a:r>
              <a:rPr lang="en-US" altLang="en-US" sz="2400"/>
              <a:t>SCIENCE – 3 CREDITS (Biology, 2 Rigor)</a:t>
            </a:r>
          </a:p>
          <a:p>
            <a:pPr eaLnBrk="1" hangingPunct="1"/>
            <a:r>
              <a:rPr lang="en-US" altLang="en-US" sz="2400"/>
              <a:t>SOCIAL STUDIES – 3 CREDITS</a:t>
            </a:r>
          </a:p>
          <a:p>
            <a:pPr eaLnBrk="1" hangingPunct="1">
              <a:buFontTx/>
              <a:buNone/>
            </a:pPr>
            <a:r>
              <a:rPr lang="en-US" altLang="en-US" sz="2400"/>
              <a:t>		WORLD HISTORY – 1</a:t>
            </a:r>
          </a:p>
          <a:p>
            <a:pPr>
              <a:buNone/>
            </a:pPr>
            <a:r>
              <a:rPr lang="en-US" altLang="en-US" sz="2400"/>
              <a:t>	  	AMERICAN HISTORY – 1</a:t>
            </a:r>
          </a:p>
          <a:p>
            <a:pPr eaLnBrk="1" hangingPunct="1">
              <a:buFontTx/>
              <a:buNone/>
            </a:pPr>
            <a:r>
              <a:rPr lang="en-US" altLang="en-US" sz="2400"/>
              <a:t>		AMERICAN GOV’T – .5</a:t>
            </a:r>
          </a:p>
          <a:p>
            <a:pPr eaLnBrk="1" hangingPunct="1">
              <a:buFontTx/>
              <a:buNone/>
            </a:pPr>
            <a:r>
              <a:rPr lang="en-US" altLang="en-US" sz="2400"/>
              <a:t>		ECONOMICS - .5</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drumroll.wav"/>
          </p:stSnd>
        </p:sndAc>
      </p:transition>
    </mc:Choice>
    <mc:Fallback xmlns="">
      <p:transition>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dissolve">
                                      <p:cBhvr>
                                        <p:cTn id="12" dur="500"/>
                                        <p:tgtEl>
                                          <p:spTgt spid="593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dissolve">
                                      <p:cBhvr>
                                        <p:cTn id="17" dur="500"/>
                                        <p:tgtEl>
                                          <p:spTgt spid="593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dissolve">
                                      <p:cBhvr>
                                        <p:cTn id="22" dur="500"/>
                                        <p:tgtEl>
                                          <p:spTgt spid="593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dissolve">
                                      <p:cBhvr>
                                        <p:cTn id="27" dur="500"/>
                                        <p:tgtEl>
                                          <p:spTgt spid="593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dissolve">
                                      <p:cBhvr>
                                        <p:cTn id="32" dur="500"/>
                                        <p:tgtEl>
                                          <p:spTgt spid="593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dissolve">
                                      <p:cBhvr>
                                        <p:cTn id="37" dur="500"/>
                                        <p:tgtEl>
                                          <p:spTgt spid="5939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9395">
                                            <p:txEl>
                                              <p:pRg st="6" end="6"/>
                                            </p:txEl>
                                          </p:spTgt>
                                        </p:tgtEl>
                                        <p:attrNameLst>
                                          <p:attrName>style.visibility</p:attrName>
                                        </p:attrNameLst>
                                      </p:cBhvr>
                                      <p:to>
                                        <p:strVal val="visible"/>
                                      </p:to>
                                    </p:set>
                                    <p:animEffect transition="in" filter="dissolve">
                                      <p:cBhvr>
                                        <p:cTn id="42" dur="500"/>
                                        <p:tgtEl>
                                          <p:spTgt spid="5939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9395">
                                            <p:txEl>
                                              <p:pRg st="7" end="7"/>
                                            </p:txEl>
                                          </p:spTgt>
                                        </p:tgtEl>
                                        <p:attrNameLst>
                                          <p:attrName>style.visibility</p:attrName>
                                        </p:attrNameLst>
                                      </p:cBhvr>
                                      <p:to>
                                        <p:strVal val="visible"/>
                                      </p:to>
                                    </p:set>
                                    <p:animEffect transition="in" filter="dissolve">
                                      <p:cBhvr>
                                        <p:cTn id="47" dur="500"/>
                                        <p:tgtEl>
                                          <p:spTgt spid="59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 name="Rectangle 7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442" name="Rectangle 2">
            <a:extLst>
              <a:ext uri="{FF2B5EF4-FFF2-40B4-BE49-F238E27FC236}">
                <a16:creationId xmlns:a16="http://schemas.microsoft.com/office/drawing/2014/main" id="{F478BBE4-EAED-4B70-9135-E6F90CD21854}"/>
              </a:ext>
            </a:extLst>
          </p:cNvPr>
          <p:cNvSpPr>
            <a:spLocks noGrp="1" noChangeArrowheads="1"/>
          </p:cNvSpPr>
          <p:nvPr>
            <p:ph type="title"/>
          </p:nvPr>
        </p:nvSpPr>
        <p:spPr>
          <a:xfrm>
            <a:off x="1200565" y="1087374"/>
            <a:ext cx="6737617" cy="1000978"/>
          </a:xfrm>
        </p:spPr>
        <p:txBody>
          <a:bodyPr vert="horz" lIns="91440" tIns="45720" rIns="91440" bIns="45720" rtlCol="0" anchor="ctr">
            <a:normAutofit/>
          </a:bodyPr>
          <a:lstStyle/>
          <a:p>
            <a:r>
              <a:rPr lang="en-US" altLang="en-US" sz="3300"/>
              <a:t>SUBJECT AREA </a:t>
            </a:r>
            <a:br>
              <a:rPr lang="en-US" altLang="en-US" sz="3300"/>
            </a:br>
            <a:r>
              <a:rPr lang="en-US" altLang="en-US" sz="3300"/>
              <a:t> REQUIREMENTS CONTINUED	</a:t>
            </a:r>
          </a:p>
        </p:txBody>
      </p:sp>
      <p:sp>
        <p:nvSpPr>
          <p:cNvPr id="80" name="Rectangle 7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8131" name="Rectangle 3">
            <a:extLst>
              <a:ext uri="{FF2B5EF4-FFF2-40B4-BE49-F238E27FC236}">
                <a16:creationId xmlns:a16="http://schemas.microsoft.com/office/drawing/2014/main" id="{A674AE2C-B3E2-4AB4-B6F7-0EE540562B2C}"/>
              </a:ext>
            </a:extLst>
          </p:cNvPr>
          <p:cNvSpPr>
            <a:spLocks noGrp="1" noChangeArrowheads="1"/>
          </p:cNvSpPr>
          <p:nvPr>
            <p:ph sz="half" idx="1"/>
          </p:nvPr>
        </p:nvSpPr>
        <p:spPr>
          <a:xfrm>
            <a:off x="1200564" y="2535446"/>
            <a:ext cx="6737617" cy="3554457"/>
          </a:xfrm>
        </p:spPr>
        <p:txBody>
          <a:bodyPr vert="horz" lIns="91440" tIns="45720" rIns="91440" bIns="45720" rtlCol="0" anchor="ctr">
            <a:normAutofit/>
          </a:bodyPr>
          <a:lstStyle/>
          <a:p>
            <a:r>
              <a:rPr lang="en-US" altLang="en-US" sz="1300">
                <a:solidFill>
                  <a:schemeClr val="tx1"/>
                </a:solidFill>
              </a:rPr>
              <a:t> </a:t>
            </a:r>
            <a:r>
              <a:rPr lang="en-US" altLang="en-US" sz="1600">
                <a:solidFill>
                  <a:schemeClr val="tx1"/>
                </a:solidFill>
              </a:rPr>
              <a:t>Physical Education - HOPE - 1</a:t>
            </a:r>
          </a:p>
          <a:p>
            <a:r>
              <a:rPr lang="en-US" altLang="en-US" sz="1600">
                <a:solidFill>
                  <a:schemeClr val="tx1"/>
                </a:solidFill>
              </a:rPr>
              <a:t> World Languages/Elective– 2</a:t>
            </a:r>
          </a:p>
          <a:p>
            <a:r>
              <a:rPr lang="en-US" altLang="en-US" sz="1600">
                <a:solidFill>
                  <a:schemeClr val="tx1"/>
                </a:solidFill>
              </a:rPr>
              <a:t>Pass FSA Reading in 10</a:t>
            </a:r>
            <a:r>
              <a:rPr lang="en-US" altLang="en-US" sz="1600" baseline="30000">
                <a:solidFill>
                  <a:schemeClr val="tx1"/>
                </a:solidFill>
              </a:rPr>
              <a:t>th</a:t>
            </a:r>
            <a:r>
              <a:rPr lang="en-US" altLang="en-US" sz="1600">
                <a:solidFill>
                  <a:schemeClr val="tx1"/>
                </a:solidFill>
              </a:rPr>
              <a:t> grade</a:t>
            </a:r>
          </a:p>
          <a:p>
            <a:r>
              <a:rPr lang="en-US" altLang="en-US" sz="1600">
                <a:solidFill>
                  <a:schemeClr val="tx1"/>
                </a:solidFill>
              </a:rPr>
              <a:t>Pass Algebra I EOC</a:t>
            </a:r>
          </a:p>
          <a:p>
            <a:r>
              <a:rPr lang="en-US" altLang="en-US" sz="1600">
                <a:solidFill>
                  <a:schemeClr val="tx1"/>
                </a:solidFill>
              </a:rPr>
              <a:t>Take One Online Class</a:t>
            </a:r>
          </a:p>
          <a:p>
            <a:r>
              <a:rPr lang="en-US" altLang="en-US" sz="1600">
                <a:solidFill>
                  <a:schemeClr val="tx1"/>
                </a:solidFill>
              </a:rPr>
              <a:t>24 TOTAL CREDITS FOR GRADUATION, MOST OCSA STUDENTS EARN 28</a:t>
            </a:r>
          </a:p>
          <a:p>
            <a:endParaRPr lang="en-US" altLang="en-US" sz="1600">
              <a:solidFill>
                <a:schemeClr val="tx1"/>
              </a:solidFill>
            </a:endParaRPr>
          </a:p>
          <a:p>
            <a:endParaRPr lang="en-US" altLang="en-US" sz="1300">
              <a:solidFill>
                <a:schemeClr val="tx1"/>
              </a:solidFill>
            </a:endParaRPr>
          </a:p>
          <a:p>
            <a:r>
              <a:rPr lang="en-US" altLang="en-US" sz="1300">
                <a:solidFill>
                  <a:schemeClr val="tx1"/>
                </a:solidFill>
              </a:rPr>
              <a:t>		</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suction.wav"/>
          </p:stSnd>
        </p:sndAc>
      </p:transition>
    </mc:Choice>
    <mc:Fallback xmlns="">
      <p:transition>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61442"/>
                                        </p:tgtEl>
                                      </p:cBhvr>
                                    </p:animEffect>
                                    <p:animScale>
                                      <p:cBhvr>
                                        <p:cTn id="7" dur="250" autoRev="1" fill="hold"/>
                                        <p:tgtEl>
                                          <p:spTgt spid="614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68C1897-B6BB-4506-8B83-D635A2C5B7C7}"/>
              </a:ext>
            </a:extLst>
          </p:cNvPr>
          <p:cNvSpPr>
            <a:spLocks noGrp="1" noChangeArrowheads="1"/>
          </p:cNvSpPr>
          <p:nvPr>
            <p:ph type="title" idx="4294967295"/>
          </p:nvPr>
        </p:nvSpPr>
        <p:spPr>
          <a:xfrm>
            <a:off x="0" y="274638"/>
            <a:ext cx="8229600" cy="1143000"/>
          </a:xfrm>
        </p:spPr>
        <p:txBody>
          <a:bodyPr/>
          <a:lstStyle/>
          <a:p>
            <a:pPr eaLnBrk="1" hangingPunct="1"/>
            <a:r>
              <a:rPr lang="en-US" altLang="en-US" sz="5400">
                <a:latin typeface="Albertus Extra Bold" pitchFamily="34" charset="0"/>
              </a:rPr>
              <a:t>Grade Point Average</a:t>
            </a:r>
          </a:p>
        </p:txBody>
      </p:sp>
      <p:sp>
        <p:nvSpPr>
          <p:cNvPr id="50179" name="Rectangle 3">
            <a:extLst>
              <a:ext uri="{FF2B5EF4-FFF2-40B4-BE49-F238E27FC236}">
                <a16:creationId xmlns:a16="http://schemas.microsoft.com/office/drawing/2014/main" id="{829D65BD-CC7F-41F6-94CE-4A9575950E20}"/>
              </a:ext>
            </a:extLst>
          </p:cNvPr>
          <p:cNvSpPr>
            <a:spLocks noGrp="1" noChangeArrowheads="1"/>
          </p:cNvSpPr>
          <p:nvPr>
            <p:ph type="body" sz="half" idx="4294967295"/>
          </p:nvPr>
        </p:nvSpPr>
        <p:spPr>
          <a:xfrm>
            <a:off x="0" y="1600200"/>
            <a:ext cx="4495800" cy="4525963"/>
          </a:xfrm>
        </p:spPr>
        <p:txBody>
          <a:bodyPr/>
          <a:lstStyle/>
          <a:p>
            <a:pPr eaLnBrk="1" hangingPunct="1">
              <a:buFont typeface="Wingdings" panose="05000000000000000000" pitchFamily="2" charset="2"/>
              <a:buChar char="v"/>
            </a:pPr>
            <a:r>
              <a:rPr lang="en-US" altLang="en-US" sz="3600"/>
              <a:t>Weighted GPA</a:t>
            </a:r>
          </a:p>
          <a:p>
            <a:pPr eaLnBrk="1" hangingPunct="1">
              <a:buFont typeface="Wingdings" panose="05000000000000000000" pitchFamily="2" charset="2"/>
              <a:buNone/>
            </a:pPr>
            <a:r>
              <a:rPr lang="en-US" altLang="en-US" sz="4400"/>
              <a:t>  </a:t>
            </a:r>
            <a:r>
              <a:rPr lang="en-US" altLang="en-US"/>
              <a:t>Grade=Quality Pts. </a:t>
            </a:r>
          </a:p>
          <a:p>
            <a:pPr eaLnBrk="1" hangingPunct="1">
              <a:buFont typeface="Wingdings" panose="05000000000000000000" pitchFamily="2" charset="2"/>
              <a:buNone/>
            </a:pPr>
            <a:r>
              <a:rPr lang="en-US" altLang="en-US"/>
              <a:t>AP &amp; D E        Honors</a:t>
            </a:r>
          </a:p>
          <a:p>
            <a:pPr eaLnBrk="1" hangingPunct="1">
              <a:buFont typeface="Wingdings" panose="05000000000000000000" pitchFamily="2" charset="2"/>
              <a:buNone/>
            </a:pPr>
            <a:r>
              <a:rPr lang="en-US" altLang="en-US"/>
              <a:t>Classes</a:t>
            </a:r>
          </a:p>
          <a:p>
            <a:pPr eaLnBrk="1" hangingPunct="1"/>
            <a:r>
              <a:rPr lang="en-US" altLang="en-US"/>
              <a:t>A = 5.0		4.5</a:t>
            </a:r>
          </a:p>
          <a:p>
            <a:pPr eaLnBrk="1" hangingPunct="1"/>
            <a:r>
              <a:rPr lang="en-US" altLang="en-US"/>
              <a:t>B = 4.0		3.5</a:t>
            </a:r>
          </a:p>
          <a:p>
            <a:pPr eaLnBrk="1" hangingPunct="1"/>
            <a:r>
              <a:rPr lang="en-US" altLang="en-US"/>
              <a:t>C = 3.0		2.5</a:t>
            </a:r>
          </a:p>
          <a:p>
            <a:pPr eaLnBrk="1" hangingPunct="1">
              <a:buFont typeface="Wingdings" panose="05000000000000000000" pitchFamily="2" charset="2"/>
              <a:buChar char="v"/>
            </a:pPr>
            <a:endParaRPr lang="en-US" altLang="en-US"/>
          </a:p>
          <a:p>
            <a:pPr eaLnBrk="1" hangingPunct="1">
              <a:buFontTx/>
              <a:buNone/>
            </a:pPr>
            <a:endParaRPr lang="en-US" altLang="en-US"/>
          </a:p>
        </p:txBody>
      </p:sp>
      <p:sp>
        <p:nvSpPr>
          <p:cNvPr id="50180" name="Rectangle 4">
            <a:extLst>
              <a:ext uri="{FF2B5EF4-FFF2-40B4-BE49-F238E27FC236}">
                <a16:creationId xmlns:a16="http://schemas.microsoft.com/office/drawing/2014/main" id="{CDB256FA-899E-4080-8BF5-156D4527A783}"/>
              </a:ext>
            </a:extLst>
          </p:cNvPr>
          <p:cNvSpPr>
            <a:spLocks noGrp="1" noChangeArrowheads="1"/>
          </p:cNvSpPr>
          <p:nvPr>
            <p:ph type="body" sz="half" idx="4294967295"/>
          </p:nvPr>
        </p:nvSpPr>
        <p:spPr>
          <a:xfrm>
            <a:off x="4114800" y="1048871"/>
            <a:ext cx="5029200" cy="4525963"/>
          </a:xfrm>
        </p:spPr>
        <p:txBody>
          <a:bodyPr/>
          <a:lstStyle/>
          <a:p>
            <a:pPr eaLnBrk="1" hangingPunct="1"/>
            <a:r>
              <a:rPr lang="en-US" altLang="en-US" sz="3600">
                <a:solidFill>
                  <a:srgbClr val="CC3399"/>
                </a:solidFill>
              </a:rPr>
              <a:t>Unweighted GPA</a:t>
            </a:r>
          </a:p>
          <a:p>
            <a:pPr eaLnBrk="1" hangingPunct="1">
              <a:buFontTx/>
              <a:buNone/>
            </a:pPr>
            <a:r>
              <a:rPr lang="en-US" altLang="en-US" sz="3600">
                <a:solidFill>
                  <a:srgbClr val="CC3399"/>
                </a:solidFill>
              </a:rPr>
              <a:t>  </a:t>
            </a:r>
            <a:r>
              <a:rPr lang="en-US" altLang="en-US">
                <a:solidFill>
                  <a:srgbClr val="CC3399"/>
                </a:solidFill>
              </a:rPr>
              <a:t>Grade=Quality Pts.</a:t>
            </a:r>
          </a:p>
          <a:p>
            <a:pPr eaLnBrk="1" hangingPunct="1"/>
            <a:r>
              <a:rPr lang="en-US" altLang="en-US">
                <a:solidFill>
                  <a:srgbClr val="CC3399"/>
                </a:solidFill>
              </a:rPr>
              <a:t>A = 4.0</a:t>
            </a:r>
          </a:p>
          <a:p>
            <a:pPr eaLnBrk="1" hangingPunct="1"/>
            <a:r>
              <a:rPr lang="en-US" altLang="en-US">
                <a:solidFill>
                  <a:srgbClr val="CC3399"/>
                </a:solidFill>
              </a:rPr>
              <a:t>B = 3.0</a:t>
            </a:r>
          </a:p>
          <a:p>
            <a:pPr eaLnBrk="1" hangingPunct="1"/>
            <a:r>
              <a:rPr lang="en-US" altLang="en-US">
                <a:solidFill>
                  <a:srgbClr val="CC3399"/>
                </a:solidFill>
              </a:rPr>
              <a:t>C = 2.0</a:t>
            </a:r>
          </a:p>
          <a:p>
            <a:pPr eaLnBrk="1" hangingPunct="1"/>
            <a:r>
              <a:rPr lang="en-US" altLang="en-US">
                <a:solidFill>
                  <a:srgbClr val="CC3399"/>
                </a:solidFill>
              </a:rPr>
              <a:t>D = 1.0 </a:t>
            </a:r>
          </a:p>
          <a:p>
            <a:pPr eaLnBrk="1" hangingPunct="1"/>
            <a:r>
              <a:rPr lang="en-US" altLang="en-US">
                <a:solidFill>
                  <a:srgbClr val="CC3399"/>
                </a:solidFill>
              </a:rPr>
              <a:t>F = 0.0</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4" name="wind.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55C1D30-A31D-4FE8-A577-B091EB8DB80C}"/>
              </a:ext>
            </a:extLst>
          </p:cNvPr>
          <p:cNvSpPr>
            <a:spLocks noGrp="1" noChangeArrowheads="1"/>
          </p:cNvSpPr>
          <p:nvPr>
            <p:ph type="title"/>
          </p:nvPr>
        </p:nvSpPr>
        <p:spPr/>
        <p:txBody>
          <a:bodyPr/>
          <a:lstStyle/>
          <a:p>
            <a:r>
              <a:rPr lang="en-US" altLang="en-US"/>
              <a:t>Activities and Costs</a:t>
            </a:r>
          </a:p>
        </p:txBody>
      </p:sp>
      <p:sp>
        <p:nvSpPr>
          <p:cNvPr id="52227" name="Content Placeholder 2">
            <a:extLst>
              <a:ext uri="{FF2B5EF4-FFF2-40B4-BE49-F238E27FC236}">
                <a16:creationId xmlns:a16="http://schemas.microsoft.com/office/drawing/2014/main" id="{CD7026C6-82E6-474B-A75F-C1D13AAD6808}"/>
              </a:ext>
            </a:extLst>
          </p:cNvPr>
          <p:cNvSpPr>
            <a:spLocks noGrp="1" noChangeArrowheads="1"/>
          </p:cNvSpPr>
          <p:nvPr>
            <p:ph idx="1"/>
          </p:nvPr>
        </p:nvSpPr>
        <p:spPr>
          <a:xfrm>
            <a:off x="4196166" y="1371600"/>
            <a:ext cx="4151609" cy="4267846"/>
          </a:xfrm>
        </p:spPr>
        <p:txBody>
          <a:bodyPr/>
          <a:lstStyle/>
          <a:p>
            <a:r>
              <a:rPr lang="en-US" altLang="en-US"/>
              <a:t>Senior Pictures</a:t>
            </a:r>
          </a:p>
          <a:p>
            <a:r>
              <a:rPr lang="en-US" altLang="en-US"/>
              <a:t>Cap, Gown, Ring, Announcements etc.</a:t>
            </a:r>
          </a:p>
          <a:p>
            <a:r>
              <a:rPr lang="en-US" altLang="en-US"/>
              <a:t>College Visits</a:t>
            </a:r>
          </a:p>
          <a:p>
            <a:r>
              <a:rPr lang="en-US" altLang="en-US"/>
              <a:t>College applications</a:t>
            </a:r>
          </a:p>
          <a:p>
            <a:r>
              <a:rPr lang="en-US" altLang="en-US"/>
              <a:t>Entrance Tests</a:t>
            </a:r>
          </a:p>
          <a:p>
            <a:r>
              <a:rPr lang="en-US" altLang="en-US"/>
              <a:t>Prom</a:t>
            </a:r>
          </a:p>
          <a:p>
            <a:r>
              <a:rPr lang="en-US" altLang="en-US"/>
              <a:t>Grad Night/Bash</a:t>
            </a:r>
          </a:p>
          <a:p>
            <a:r>
              <a:rPr lang="en-US" altLang="en-US"/>
              <a:t>Yearbook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Rectangle 137">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0" name="Rectangle 139">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268318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90" name="Rectangle 2">
            <a:extLst>
              <a:ext uri="{FF2B5EF4-FFF2-40B4-BE49-F238E27FC236}">
                <a16:creationId xmlns:a16="http://schemas.microsoft.com/office/drawing/2014/main" id="{EBFAD77A-9658-44DF-A023-22E5C34E61EA}"/>
              </a:ext>
            </a:extLst>
          </p:cNvPr>
          <p:cNvSpPr>
            <a:spLocks noGrp="1" noChangeArrowheads="1"/>
          </p:cNvSpPr>
          <p:nvPr>
            <p:ph type="title"/>
          </p:nvPr>
        </p:nvSpPr>
        <p:spPr>
          <a:xfrm>
            <a:off x="189689" y="1123837"/>
            <a:ext cx="2210611" cy="1038177"/>
          </a:xfrm>
        </p:spPr>
        <p:txBody>
          <a:bodyPr vert="horz" lIns="91440" tIns="45720" rIns="91440" bIns="45720" rtlCol="0" anchor="b">
            <a:normAutofit/>
          </a:bodyPr>
          <a:lstStyle/>
          <a:p>
            <a:br>
              <a:rPr lang="en-US" altLang="en-US" sz="1300"/>
            </a:br>
            <a:br>
              <a:rPr lang="en-US" altLang="en-US" sz="1300"/>
            </a:br>
            <a:r>
              <a:rPr lang="en-US" altLang="en-US" sz="1300"/>
              <a:t> </a:t>
            </a:r>
            <a:br>
              <a:rPr lang="en-US" altLang="en-US" sz="1300"/>
            </a:br>
            <a:br>
              <a:rPr lang="en-US" altLang="en-US" sz="1300"/>
            </a:br>
            <a:endParaRPr lang="en-US" altLang="en-US" sz="1300"/>
          </a:p>
        </p:txBody>
      </p:sp>
      <p:sp>
        <p:nvSpPr>
          <p:cNvPr id="63491" name="Rectangle 3">
            <a:extLst>
              <a:ext uri="{FF2B5EF4-FFF2-40B4-BE49-F238E27FC236}">
                <a16:creationId xmlns:a16="http://schemas.microsoft.com/office/drawing/2014/main" id="{E4FB40C4-3E8A-4B10-AA1E-4235744030B1}"/>
              </a:ext>
            </a:extLst>
          </p:cNvPr>
          <p:cNvSpPr>
            <a:spLocks noGrp="1" noChangeArrowheads="1"/>
          </p:cNvSpPr>
          <p:nvPr>
            <p:ph type="body" sz="half" idx="1"/>
          </p:nvPr>
        </p:nvSpPr>
        <p:spPr>
          <a:xfrm>
            <a:off x="189690" y="2162014"/>
            <a:ext cx="2210611" cy="3744264"/>
          </a:xfrm>
        </p:spPr>
        <p:txBody>
          <a:bodyPr vert="horz" lIns="91440" tIns="45720" rIns="91440" bIns="45720" rtlCol="0" anchor="t">
            <a:normAutofit/>
          </a:bodyPr>
          <a:lstStyle/>
          <a:p>
            <a:r>
              <a:rPr lang="en-US" altLang="en-US" sz="1400">
                <a:solidFill>
                  <a:srgbClr val="FFFFFF"/>
                </a:solidFill>
              </a:rPr>
              <a:t> </a:t>
            </a:r>
            <a:r>
              <a:rPr lang="en-US" altLang="en-US" sz="2000">
                <a:solidFill>
                  <a:srgbClr val="FFFFFF"/>
                </a:solidFill>
              </a:rPr>
              <a:t>Mrs. Gill, </a:t>
            </a:r>
          </a:p>
          <a:p>
            <a:r>
              <a:rPr lang="en-US" altLang="en-US" sz="2000">
                <a:solidFill>
                  <a:srgbClr val="FFFFFF"/>
                </a:solidFill>
              </a:rPr>
              <a:t>Career &amp; College Counselor</a:t>
            </a:r>
          </a:p>
          <a:p>
            <a:endParaRPr lang="en-US" altLang="en-US" sz="2000">
              <a:solidFill>
                <a:srgbClr val="FFFFFF"/>
              </a:solidFill>
            </a:endParaRPr>
          </a:p>
          <a:p>
            <a:endParaRPr lang="en-US" altLang="en-US" sz="1400">
              <a:solidFill>
                <a:srgbClr val="FFFFFF"/>
              </a:solidFill>
            </a:endParaRPr>
          </a:p>
        </p:txBody>
      </p:sp>
      <p:pic>
        <p:nvPicPr>
          <p:cNvPr id="54276" name="Picture 11" descr="MPj04392540000[1]">
            <a:extLst>
              <a:ext uri="{FF2B5EF4-FFF2-40B4-BE49-F238E27FC236}">
                <a16:creationId xmlns:a16="http://schemas.microsoft.com/office/drawing/2014/main" id="{C6274543-AA08-48C0-8C61-910B0A0370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3044951" y="906229"/>
            <a:ext cx="5618522" cy="5028577"/>
          </a:xfrm>
          <a:prstGeom prst="rect">
            <a:avLst/>
          </a:prstGeom>
          <a:noFill/>
        </p:spPr>
      </p:pic>
      <p:sp>
        <p:nvSpPr>
          <p:cNvPr id="144" name="Rectangle 143">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p:cTn id="13"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3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 calcmode="lin" valueType="num">
                                      <p:cBhvr>
                                        <p:cTn id="19"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349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268318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22" name="Title 1">
            <a:extLst>
              <a:ext uri="{FF2B5EF4-FFF2-40B4-BE49-F238E27FC236}">
                <a16:creationId xmlns:a16="http://schemas.microsoft.com/office/drawing/2014/main" id="{4207C62A-942E-4339-BC76-922C986E7BBC}"/>
              </a:ext>
            </a:extLst>
          </p:cNvPr>
          <p:cNvSpPr>
            <a:spLocks noGrp="1" noChangeArrowheads="1"/>
          </p:cNvSpPr>
          <p:nvPr>
            <p:ph type="title"/>
          </p:nvPr>
        </p:nvSpPr>
        <p:spPr>
          <a:xfrm>
            <a:off x="310713" y="680084"/>
            <a:ext cx="2210611" cy="1038177"/>
          </a:xfrm>
        </p:spPr>
        <p:txBody>
          <a:bodyPr vert="horz" lIns="91440" tIns="45720" rIns="91440" bIns="45720" rtlCol="0" anchor="b">
            <a:normAutofit/>
          </a:bodyPr>
          <a:lstStyle/>
          <a:p>
            <a:r>
              <a:rPr lang="en-US" altLang="en-US" sz="2100" b="1"/>
              <a:t>Why Go to College?</a:t>
            </a:r>
            <a:br>
              <a:rPr lang="en-US" altLang="en-US" sz="2100"/>
            </a:br>
            <a:endParaRPr lang="en-US" altLang="en-US" sz="2100"/>
          </a:p>
        </p:txBody>
      </p:sp>
      <p:sp>
        <p:nvSpPr>
          <p:cNvPr id="56323" name="Content Placeholder 2">
            <a:extLst>
              <a:ext uri="{FF2B5EF4-FFF2-40B4-BE49-F238E27FC236}">
                <a16:creationId xmlns:a16="http://schemas.microsoft.com/office/drawing/2014/main" id="{8174352A-F0CA-4E77-BF3E-48D999CBB09E}"/>
              </a:ext>
            </a:extLst>
          </p:cNvPr>
          <p:cNvSpPr>
            <a:spLocks noGrp="1" noChangeArrowheads="1"/>
          </p:cNvSpPr>
          <p:nvPr>
            <p:ph sz="half" idx="1"/>
          </p:nvPr>
        </p:nvSpPr>
        <p:spPr>
          <a:xfrm>
            <a:off x="230031" y="1812390"/>
            <a:ext cx="2210611" cy="3744264"/>
          </a:xfrm>
        </p:spPr>
        <p:txBody>
          <a:bodyPr vert="horz" lIns="91440" tIns="45720" rIns="91440" bIns="45720" rtlCol="0" anchor="t">
            <a:normAutofit fontScale="85000" lnSpcReduction="20000"/>
          </a:bodyPr>
          <a:lstStyle/>
          <a:p>
            <a:r>
              <a:rPr lang="en-US" altLang="en-US" sz="1400" b="1">
                <a:solidFill>
                  <a:srgbClr val="FFFFFF"/>
                </a:solidFill>
              </a:rPr>
              <a:t>Every bit of education you get after high school increases the chances you'll earn good pay.</a:t>
            </a:r>
            <a:r>
              <a:rPr lang="en-US" altLang="en-US" sz="1400">
                <a:solidFill>
                  <a:srgbClr val="FFFFFF"/>
                </a:solidFill>
              </a:rPr>
              <a:t> </a:t>
            </a:r>
          </a:p>
          <a:p>
            <a:endParaRPr lang="en-US" altLang="en-US" sz="1400">
              <a:solidFill>
                <a:srgbClr val="FFFFFF"/>
              </a:solidFill>
            </a:endParaRPr>
          </a:p>
          <a:p>
            <a:r>
              <a:rPr lang="en-US" altLang="en-US" sz="1400" b="1">
                <a:solidFill>
                  <a:srgbClr val="FFFFFF"/>
                </a:solidFill>
              </a:rPr>
              <a:t>The more education you get the more likely it is you will always have a job.</a:t>
            </a:r>
            <a:r>
              <a:rPr lang="en-US" altLang="en-US" sz="1400">
                <a:solidFill>
                  <a:srgbClr val="FFFFFF"/>
                </a:solidFill>
              </a:rPr>
              <a:t> </a:t>
            </a:r>
          </a:p>
          <a:p>
            <a:endParaRPr lang="en-US" altLang="en-US" sz="1400">
              <a:solidFill>
                <a:srgbClr val="FFFFFF"/>
              </a:solidFill>
            </a:endParaRPr>
          </a:p>
          <a:p>
            <a:r>
              <a:rPr lang="en-US" altLang="en-US" sz="1400" b="1">
                <a:solidFill>
                  <a:srgbClr val="FFFFFF"/>
                </a:solidFill>
              </a:rPr>
              <a:t>Continuing education after high school is much more important for your generation than it was for your parents' generation.</a:t>
            </a:r>
            <a:r>
              <a:rPr lang="en-US" altLang="en-US" sz="1400">
                <a:solidFill>
                  <a:srgbClr val="FFFFFF"/>
                </a:solidFill>
              </a:rPr>
              <a:t> </a:t>
            </a:r>
          </a:p>
          <a:p>
            <a:endParaRPr lang="en-US" altLang="en-US" sz="1400">
              <a:solidFill>
                <a:srgbClr val="FFFFFF"/>
              </a:solidFill>
            </a:endParaRPr>
          </a:p>
          <a:p>
            <a:endParaRPr lang="en-US" altLang="en-US" sz="1400">
              <a:solidFill>
                <a:srgbClr val="FFFFFF"/>
              </a:solidFill>
            </a:endParaRPr>
          </a:p>
          <a:p>
            <a:r>
              <a:rPr lang="en-US" altLang="en-US" sz="1400" b="1">
                <a:solidFill>
                  <a:srgbClr val="FFFFFF"/>
                </a:solidFill>
              </a:rPr>
              <a:t>Education beyond high school gives you a lot of other benefit</a:t>
            </a:r>
            <a:r>
              <a:rPr lang="en-US" altLang="en-US" sz="1000" b="1">
                <a:solidFill>
                  <a:srgbClr val="FFFFFF"/>
                </a:solidFill>
              </a:rPr>
              <a:t>s</a:t>
            </a:r>
          </a:p>
        </p:txBody>
      </p:sp>
      <p:sp>
        <p:nvSpPr>
          <p:cNvPr id="81" name="Rectangle 80">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505" name="Group 25">
            <a:extLst>
              <a:ext uri="{FF2B5EF4-FFF2-40B4-BE49-F238E27FC236}">
                <a16:creationId xmlns:a16="http://schemas.microsoft.com/office/drawing/2014/main" id="{28D5080A-C7B4-40FB-A445-F4B9EA2101CD}"/>
              </a:ext>
            </a:extLst>
          </p:cNvPr>
          <p:cNvGraphicFramePr>
            <a:graphicFrameLocks noGrp="1"/>
          </p:cNvGraphicFramePr>
          <p:nvPr>
            <p:ph sz="half" idx="2"/>
          </p:nvPr>
        </p:nvGraphicFramePr>
        <p:xfrm>
          <a:off x="3139878" y="748145"/>
          <a:ext cx="5428668" cy="5344753"/>
        </p:xfrm>
        <a:graphic>
          <a:graphicData uri="http://schemas.openxmlformats.org/drawingml/2006/table">
            <a:tbl>
              <a:tblPr firstRow="1" bandRow="1"/>
              <a:tblGrid>
                <a:gridCol w="3425587">
                  <a:extLst>
                    <a:ext uri="{9D8B030D-6E8A-4147-A177-3AD203B41FA5}">
                      <a16:colId xmlns:a16="http://schemas.microsoft.com/office/drawing/2014/main" val="20000"/>
                    </a:ext>
                  </a:extLst>
                </a:gridCol>
                <a:gridCol w="2003081">
                  <a:extLst>
                    <a:ext uri="{9D8B030D-6E8A-4147-A177-3AD203B41FA5}">
                      <a16:colId xmlns:a16="http://schemas.microsoft.com/office/drawing/2014/main" val="20001"/>
                    </a:ext>
                  </a:extLst>
                </a:gridCol>
              </a:tblGrid>
              <a:tr h="471769">
                <a:tc gridSpan="2">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1" i="0" u="none" strike="noStrike" cap="none" normalizeH="0" baseline="0">
                          <a:ln>
                            <a:noFill/>
                          </a:ln>
                          <a:solidFill>
                            <a:srgbClr val="FFFFFF"/>
                          </a:solidFill>
                          <a:effectLst/>
                          <a:latin typeface="Arial" pitchFamily="34" charset="0"/>
                          <a:cs typeface="Times New Roman" pitchFamily="18" charset="0"/>
                        </a:rPr>
                        <a:t>Expected lifetime earnings</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anchor="ctr" horzOverflow="overflow">
                    <a:lnL>
                      <a:noFill/>
                    </a:lnL>
                    <a:lnR>
                      <a:noFill/>
                    </a:lnR>
                    <a:lnT>
                      <a:noFill/>
                    </a:lnT>
                    <a:lnB>
                      <a:noFill/>
                    </a:lnB>
                    <a:lnTlToBr>
                      <a:noFill/>
                    </a:lnTlToBr>
                    <a:lnBlToTr>
                      <a:noFill/>
                    </a:lnBlToTr>
                    <a:solidFill>
                      <a:srgbClr val="D93535"/>
                    </a:solidFill>
                  </a:tcPr>
                </a:tc>
                <a:tc hMerge="1">
                  <a:txBody>
                    <a:bodyPr/>
                    <a:lstStyle/>
                    <a:p>
                      <a:endParaRPr lang="en-US"/>
                    </a:p>
                  </a:txBody>
                  <a:tcPr/>
                </a:tc>
                <a:extLst>
                  <a:ext uri="{0D108BD9-81ED-4DB2-BD59-A6C34878D82A}">
                    <a16:rowId xmlns:a16="http://schemas.microsoft.com/office/drawing/2014/main" val="10000"/>
                  </a:ext>
                </a:extLst>
              </a:tr>
              <a:tr h="680790">
                <a:tc>
                  <a:txBody>
                    <a:bodyPr/>
                    <a:lstStyle/>
                    <a:p>
                      <a:pPr marL="0" marR="0" lvl="0" indent="0" algn="ctr" defTabSz="914400" rtl="0" eaLnBrk="1" fontAlgn="base" latinLnBrk="0" hangingPunct="1">
                        <a:lnSpc>
                          <a:spcPts val="9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Professional degree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cs typeface="Times New Roman" pitchFamily="18" charset="0"/>
                      </a:endParaRPr>
                    </a:p>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$4.4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1"/>
                  </a:ext>
                </a:extLst>
              </a:tr>
              <a:tr h="47176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Doctoral degree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$3.4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2"/>
                  </a:ext>
                </a:extLst>
              </a:tr>
              <a:tr h="47176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Master's degree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$2.5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3"/>
                  </a:ext>
                </a:extLst>
              </a:tr>
              <a:tr h="47176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Bachelor's degree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$2.1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4"/>
                  </a:ext>
                </a:extLst>
              </a:tr>
              <a:tr h="47176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Associate's degree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$1.6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5"/>
                  </a:ext>
                </a:extLst>
              </a:tr>
              <a:tr h="47176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Some college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$1.5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6"/>
                  </a:ext>
                </a:extLst>
              </a:tr>
              <a:tr h="471769">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High school graduate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$1.2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7"/>
                  </a:ext>
                </a:extLst>
              </a:tr>
              <a:tr h="680790">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Non-high school graduate</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tc>
                  <a:txBody>
                    <a:bodyPr/>
                    <a:lstStyle/>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chemeClr val="tx1"/>
                          </a:solidFill>
                          <a:effectLst/>
                          <a:latin typeface="Arial" pitchFamily="34" charset="0"/>
                          <a:cs typeface="Times New Roman" pitchFamily="18" charset="0"/>
                        </a:rPr>
                        <a:t>$1 million</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EEEEEE"/>
                    </a:solidFill>
                  </a:tcPr>
                </a:tc>
                <a:extLst>
                  <a:ext uri="{0D108BD9-81ED-4DB2-BD59-A6C34878D82A}">
                    <a16:rowId xmlns:a16="http://schemas.microsoft.com/office/drawing/2014/main" val="10008"/>
                  </a:ext>
                </a:extLst>
              </a:tr>
              <a:tr h="680790">
                <a:tc gridSpan="2">
                  <a:txBody>
                    <a:bodyPr/>
                    <a:lstStyle/>
                    <a:p>
                      <a:pPr marL="0" marR="0" lvl="0" indent="0" algn="ctr" defTabSz="914400" rtl="0" eaLnBrk="1" fontAlgn="base" latinLnBrk="0" hangingPunct="1">
                        <a:lnSpc>
                          <a:spcPts val="900"/>
                        </a:lnSpc>
                        <a:spcBef>
                          <a:spcPct val="0"/>
                        </a:spcBef>
                        <a:spcAft>
                          <a:spcPct val="0"/>
                        </a:spcAft>
                        <a:buClrTx/>
                        <a:buSzTx/>
                        <a:buFontTx/>
                        <a:buNone/>
                        <a:tabLst/>
                      </a:pPr>
                      <a:endParaRPr kumimoji="0" lang="en-US" sz="2600" b="0" i="0" u="none" strike="noStrike" cap="none" normalizeH="0" baseline="0">
                        <a:ln>
                          <a:noFill/>
                        </a:ln>
                        <a:solidFill>
                          <a:srgbClr val="FFFFFF"/>
                        </a:solidFill>
                        <a:effectLst/>
                        <a:latin typeface="Arial" pitchFamily="34" charset="0"/>
                        <a:cs typeface="Times New Roman" pitchFamily="18" charset="0"/>
                      </a:endParaRPr>
                    </a:p>
                    <a:p>
                      <a:pPr marL="0" marR="0" lvl="0" indent="0" algn="ctr" defTabSz="914400" rtl="0" eaLnBrk="1" fontAlgn="base" latinLnBrk="0" hangingPunct="1">
                        <a:lnSpc>
                          <a:spcPts val="900"/>
                        </a:lnSpc>
                        <a:spcBef>
                          <a:spcPct val="0"/>
                        </a:spcBef>
                        <a:spcAft>
                          <a:spcPct val="0"/>
                        </a:spcAft>
                        <a:buClrTx/>
                        <a:buSzTx/>
                        <a:buFontTx/>
                        <a:buNone/>
                        <a:tabLst/>
                      </a:pPr>
                      <a:r>
                        <a:rPr kumimoji="0" lang="en-US" sz="2600" b="0" i="0" u="none" strike="noStrike" cap="none" normalizeH="0" baseline="0">
                          <a:ln>
                            <a:noFill/>
                          </a:ln>
                          <a:solidFill>
                            <a:srgbClr val="FFFFFF"/>
                          </a:solidFill>
                          <a:effectLst/>
                          <a:latin typeface="Arial" pitchFamily="34" charset="0"/>
                          <a:cs typeface="Times New Roman" pitchFamily="18" charset="0"/>
                        </a:rPr>
                        <a:t>Source: U.S. Census Bureau</a:t>
                      </a:r>
                      <a:endParaRPr kumimoji="0" lang="en-US" sz="2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82427" marR="82427" marT="82427" marB="82427" horzOverflow="overflow">
                    <a:lnL>
                      <a:noFill/>
                    </a:lnL>
                    <a:lnR>
                      <a:noFill/>
                    </a:lnR>
                    <a:lnT>
                      <a:noFill/>
                    </a:lnT>
                    <a:lnB>
                      <a:noFill/>
                    </a:lnB>
                    <a:lnTlToBr>
                      <a:noFill/>
                    </a:lnTlToBr>
                    <a:lnBlToTr>
                      <a:noFill/>
                    </a:lnBlToTr>
                    <a:solidFill>
                      <a:srgbClr val="D93535"/>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screenshot of a cell phone&#10;&#10;Description automatically generated">
            <a:extLst>
              <a:ext uri="{FF2B5EF4-FFF2-40B4-BE49-F238E27FC236}">
                <a16:creationId xmlns:a16="http://schemas.microsoft.com/office/drawing/2014/main" id="{E0E4B272-36AB-4999-A3E1-B809B0E1AEBA}"/>
              </a:ext>
            </a:extLst>
          </p:cNvPr>
          <p:cNvPicPr>
            <a:picLocks noChangeAspect="1"/>
          </p:cNvPicPr>
          <p:nvPr/>
        </p:nvPicPr>
        <p:blipFill rotWithShape="1">
          <a:blip r:embed="rId2"/>
          <a:srcRect b="561"/>
          <a:stretch/>
        </p:blipFill>
        <p:spPr>
          <a:xfrm>
            <a:off x="482600" y="589679"/>
            <a:ext cx="8178799" cy="557106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DA420B5-20C2-4CF1-A5CB-AF9B9860E1CB}"/>
                  </a:ext>
                </a:extLst>
              </p14:cNvPr>
              <p14:cNvContentPartPr/>
              <p14:nvPr/>
            </p14:nvContentPartPr>
            <p14:xfrm>
              <a:off x="3455894" y="4128247"/>
              <a:ext cx="3695700" cy="38100"/>
            </p14:xfrm>
          </p:contentPart>
        </mc:Choice>
        <mc:Fallback xmlns="">
          <p:pic>
            <p:nvPicPr>
              <p:cNvPr id="4" name="Ink 3">
                <a:extLst>
                  <a:ext uri="{FF2B5EF4-FFF2-40B4-BE49-F238E27FC236}">
                    <a16:creationId xmlns:a16="http://schemas.microsoft.com/office/drawing/2014/main" id="{3DA420B5-20C2-4CF1-A5CB-AF9B9860E1CB}"/>
                  </a:ext>
                </a:extLst>
              </p:cNvPr>
              <p:cNvPicPr/>
              <p:nvPr/>
            </p:nvPicPr>
            <p:blipFill>
              <a:blip r:embed="rId4"/>
              <a:stretch>
                <a:fillRect/>
              </a:stretch>
            </p:blipFill>
            <p:spPr>
              <a:xfrm>
                <a:off x="3401921" y="4029713"/>
                <a:ext cx="3803286" cy="23484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3A10F48-5D96-4171-9E58-FE9EA48693EA}"/>
                  </a:ext>
                </a:extLst>
              </p14:cNvPr>
              <p14:cNvContentPartPr/>
              <p14:nvPr/>
            </p14:nvContentPartPr>
            <p14:xfrm>
              <a:off x="1897021" y="670113"/>
              <a:ext cx="571500" cy="514350"/>
            </p14:xfrm>
          </p:contentPart>
        </mc:Choice>
        <mc:Fallback xmlns="">
          <p:pic>
            <p:nvPicPr>
              <p:cNvPr id="5" name="Ink 4">
                <a:extLst>
                  <a:ext uri="{FF2B5EF4-FFF2-40B4-BE49-F238E27FC236}">
                    <a16:creationId xmlns:a16="http://schemas.microsoft.com/office/drawing/2014/main" id="{C3A10F48-5D96-4171-9E58-FE9EA48693EA}"/>
                  </a:ext>
                </a:extLst>
              </p:cNvPr>
              <p:cNvPicPr/>
              <p:nvPr/>
            </p:nvPicPr>
            <p:blipFill>
              <a:blip r:embed="rId6"/>
              <a:stretch>
                <a:fillRect/>
              </a:stretch>
            </p:blipFill>
            <p:spPr>
              <a:xfrm>
                <a:off x="1843476" y="562207"/>
                <a:ext cx="678232" cy="729802"/>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5289364"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94" name="Rectangle 2">
            <a:extLst>
              <a:ext uri="{FF2B5EF4-FFF2-40B4-BE49-F238E27FC236}">
                <a16:creationId xmlns:a16="http://schemas.microsoft.com/office/drawing/2014/main" id="{F5DDF016-83AF-4571-979D-6F942D23F802}"/>
              </a:ext>
            </a:extLst>
          </p:cNvPr>
          <p:cNvSpPr>
            <a:spLocks noGrp="1" noChangeArrowheads="1"/>
          </p:cNvSpPr>
          <p:nvPr>
            <p:ph type="title"/>
          </p:nvPr>
        </p:nvSpPr>
        <p:spPr>
          <a:xfrm>
            <a:off x="216936" y="1123837"/>
            <a:ext cx="4838332" cy="596564"/>
          </a:xfrm>
        </p:spPr>
        <p:txBody>
          <a:bodyPr>
            <a:normAutofit/>
          </a:bodyPr>
          <a:lstStyle/>
          <a:p>
            <a:pPr eaLnBrk="1" hangingPunct="1"/>
            <a:r>
              <a:rPr lang="en-US" altLang="en-US"/>
              <a:t>Get Organized</a:t>
            </a:r>
          </a:p>
        </p:txBody>
      </p:sp>
      <p:sp>
        <p:nvSpPr>
          <p:cNvPr id="59395" name="Rectangle 3">
            <a:extLst>
              <a:ext uri="{FF2B5EF4-FFF2-40B4-BE49-F238E27FC236}">
                <a16:creationId xmlns:a16="http://schemas.microsoft.com/office/drawing/2014/main" id="{A22972DC-48D6-4DA3-BD24-683F115EB1A3}"/>
              </a:ext>
            </a:extLst>
          </p:cNvPr>
          <p:cNvSpPr>
            <a:spLocks noGrp="1" noChangeArrowheads="1"/>
          </p:cNvSpPr>
          <p:nvPr>
            <p:ph idx="1"/>
          </p:nvPr>
        </p:nvSpPr>
        <p:spPr>
          <a:xfrm>
            <a:off x="270724" y="1918724"/>
            <a:ext cx="4838331" cy="3825915"/>
          </a:xfrm>
        </p:spPr>
        <p:txBody>
          <a:bodyPr anchor="t">
            <a:normAutofit/>
          </a:bodyPr>
          <a:lstStyle/>
          <a:p>
            <a:pPr eaLnBrk="1" hangingPunct="1"/>
            <a:r>
              <a:rPr lang="en-US" altLang="en-US" sz="1500">
                <a:solidFill>
                  <a:srgbClr val="FFFFFF"/>
                </a:solidFill>
              </a:rPr>
              <a:t>Get your portfolio in order/resume</a:t>
            </a:r>
          </a:p>
          <a:p>
            <a:pPr eaLnBrk="1" hangingPunct="1"/>
            <a:r>
              <a:rPr lang="en-US" altLang="en-US" sz="1500">
                <a:solidFill>
                  <a:srgbClr val="FFFFFF"/>
                </a:solidFill>
              </a:rPr>
              <a:t>Write a generic essay for colleges and scholarships</a:t>
            </a:r>
          </a:p>
          <a:p>
            <a:pPr eaLnBrk="1" hangingPunct="1"/>
            <a:r>
              <a:rPr lang="en-US" altLang="en-US" sz="1500">
                <a:solidFill>
                  <a:srgbClr val="FFFFFF"/>
                </a:solidFill>
              </a:rPr>
              <a:t>Register for a college entrance test - NOW</a:t>
            </a:r>
          </a:p>
          <a:p>
            <a:pPr eaLnBrk="1" hangingPunct="1"/>
            <a:r>
              <a:rPr lang="en-US" altLang="en-US" sz="1500">
                <a:solidFill>
                  <a:srgbClr val="FFFFFF"/>
                </a:solidFill>
              </a:rPr>
              <a:t>Use Remind text to see important announcements about scholarships and college visits.</a:t>
            </a:r>
          </a:p>
          <a:p>
            <a:pPr eaLnBrk="1" hangingPunct="1"/>
            <a:r>
              <a:rPr lang="en-US" altLang="en-US" sz="1500">
                <a:solidFill>
                  <a:srgbClr val="FFFFFF"/>
                </a:solidFill>
              </a:rPr>
              <a:t>Apply to colleges online-NOW.</a:t>
            </a:r>
          </a:p>
          <a:p>
            <a:pPr eaLnBrk="1" hangingPunct="1"/>
            <a:r>
              <a:rPr lang="en-US" altLang="en-US" sz="1500">
                <a:solidFill>
                  <a:srgbClr val="FFFFFF"/>
                </a:solidFill>
              </a:rPr>
              <a:t>Check your grades online frequently.</a:t>
            </a:r>
          </a:p>
          <a:p>
            <a:pPr eaLnBrk="1" hangingPunct="1"/>
            <a:r>
              <a:rPr lang="en-US" altLang="en-US" sz="1500">
                <a:solidFill>
                  <a:srgbClr val="FFFFFF"/>
                </a:solidFill>
              </a:rPr>
              <a:t>Hand in copies of college acceptance letter and scholarships </a:t>
            </a:r>
          </a:p>
          <a:p>
            <a:pPr eaLnBrk="1" hangingPunct="1"/>
            <a:r>
              <a:rPr lang="en-US" altLang="en-US" sz="1500">
                <a:solidFill>
                  <a:srgbClr val="FFFFFF"/>
                </a:solidFill>
              </a:rPr>
              <a:t>No resume=No Rec letter!</a:t>
            </a:r>
          </a:p>
          <a:p>
            <a:pPr eaLnBrk="1" hangingPunct="1"/>
            <a:endParaRPr lang="en-US" altLang="en-US" sz="1500">
              <a:solidFill>
                <a:srgbClr val="FFFFFF"/>
              </a:solidFill>
            </a:endParaRPr>
          </a:p>
        </p:txBody>
      </p:sp>
      <p:pic>
        <p:nvPicPr>
          <p:cNvPr id="59396" name="Picture 4" descr="MCj02512650000[1]">
            <a:extLst>
              <a:ext uri="{FF2B5EF4-FFF2-40B4-BE49-F238E27FC236}">
                <a16:creationId xmlns:a16="http://schemas.microsoft.com/office/drawing/2014/main" id="{BA14D45A-F694-435F-A102-5FE1D3DD1A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4708" y="2042405"/>
            <a:ext cx="2833714" cy="27637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Rectangle 140">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ECEED50-905D-4E82-8DC7-86B3DD7861E4}"/>
                  </a:ext>
                </a:extLst>
              </p14:cNvPr>
              <p14:cNvContentPartPr/>
              <p14:nvPr/>
            </p14:nvContentPartPr>
            <p14:xfrm>
              <a:off x="6064623" y="2030505"/>
              <a:ext cx="9525" cy="9525"/>
            </p14:xfrm>
          </p:contentPart>
        </mc:Choice>
        <mc:Fallback xmlns="">
          <p:pic>
            <p:nvPicPr>
              <p:cNvPr id="2" name="Ink 1">
                <a:extLst>
                  <a:ext uri="{FF2B5EF4-FFF2-40B4-BE49-F238E27FC236}">
                    <a16:creationId xmlns:a16="http://schemas.microsoft.com/office/drawing/2014/main" id="{FECEED50-905D-4E82-8DC7-86B3DD7861E4}"/>
                  </a:ext>
                </a:extLst>
              </p:cNvPr>
              <p:cNvPicPr/>
              <p:nvPr/>
            </p:nvPicPr>
            <p:blipFill>
              <a:blip r:embed="rId5"/>
              <a:stretch>
                <a:fillRect/>
              </a:stretch>
            </p:blipFill>
            <p:spPr>
              <a:xfrm>
                <a:off x="4635873" y="-826995"/>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D5C50C8-006A-4CC4-B3B0-45E4CCADE932}"/>
                  </a:ext>
                </a:extLst>
              </p14:cNvPr>
              <p14:cNvContentPartPr/>
              <p14:nvPr/>
            </p14:nvContentPartPr>
            <p14:xfrm>
              <a:off x="6051175" y="2057399"/>
              <a:ext cx="9525" cy="9525"/>
            </p14:xfrm>
          </p:contentPart>
        </mc:Choice>
        <mc:Fallback xmlns="">
          <p:pic>
            <p:nvPicPr>
              <p:cNvPr id="3" name="Ink 2">
                <a:extLst>
                  <a:ext uri="{FF2B5EF4-FFF2-40B4-BE49-F238E27FC236}">
                    <a16:creationId xmlns:a16="http://schemas.microsoft.com/office/drawing/2014/main" id="{2D5C50C8-006A-4CC4-B3B0-45E4CCADE932}"/>
                  </a:ext>
                </a:extLst>
              </p:cNvPr>
              <p:cNvPicPr/>
              <p:nvPr/>
            </p:nvPicPr>
            <p:blipFill>
              <a:blip r:embed="rId5"/>
              <a:stretch>
                <a:fillRect/>
              </a:stretch>
            </p:blipFill>
            <p:spPr>
              <a:xfrm>
                <a:off x="4622425" y="-800101"/>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C9E59D3-CC13-4C72-A9EC-0ABAF73EDE99}"/>
                  </a:ext>
                </a:extLst>
              </p14:cNvPr>
              <p14:cNvContentPartPr/>
              <p14:nvPr/>
            </p14:nvContentPartPr>
            <p14:xfrm>
              <a:off x="1008528" y="2581834"/>
              <a:ext cx="9525" cy="9525"/>
            </p14:xfrm>
          </p:contentPart>
        </mc:Choice>
        <mc:Fallback xmlns="">
          <p:pic>
            <p:nvPicPr>
              <p:cNvPr id="4" name="Ink 3">
                <a:extLst>
                  <a:ext uri="{FF2B5EF4-FFF2-40B4-BE49-F238E27FC236}">
                    <a16:creationId xmlns:a16="http://schemas.microsoft.com/office/drawing/2014/main" id="{EC9E59D3-CC13-4C72-A9EC-0ABAF73EDE99}"/>
                  </a:ext>
                </a:extLst>
              </p:cNvPr>
              <p:cNvPicPr/>
              <p:nvPr/>
            </p:nvPicPr>
            <p:blipFill>
              <a:blip r:embed="rId5"/>
              <a:stretch>
                <a:fillRect/>
              </a:stretch>
            </p:blipFill>
            <p:spPr>
              <a:xfrm>
                <a:off x="-420222" y="-275666"/>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A58D7D1-7C50-4C07-A0E0-255FCB4D3530}"/>
                  </a:ext>
                </a:extLst>
              </p14:cNvPr>
              <p14:cNvContentPartPr/>
              <p14:nvPr/>
            </p14:nvContentPartPr>
            <p14:xfrm>
              <a:off x="995082" y="2595281"/>
              <a:ext cx="9525" cy="9525"/>
            </p14:xfrm>
          </p:contentPart>
        </mc:Choice>
        <mc:Fallback xmlns="">
          <p:pic>
            <p:nvPicPr>
              <p:cNvPr id="5" name="Ink 4">
                <a:extLst>
                  <a:ext uri="{FF2B5EF4-FFF2-40B4-BE49-F238E27FC236}">
                    <a16:creationId xmlns:a16="http://schemas.microsoft.com/office/drawing/2014/main" id="{FA58D7D1-7C50-4C07-A0E0-255FCB4D3530}"/>
                  </a:ext>
                </a:extLst>
              </p:cNvPr>
              <p:cNvPicPr/>
              <p:nvPr/>
            </p:nvPicPr>
            <p:blipFill>
              <a:blip r:embed="rId5"/>
              <a:stretch>
                <a:fillRect/>
              </a:stretch>
            </p:blipFill>
            <p:spPr>
              <a:xfrm>
                <a:off x="-433668" y="-262219"/>
                <a:ext cx="2857500" cy="5715000"/>
              </a:xfrm>
              <a:prstGeom prst="rect">
                <a:avLst/>
              </a:prstGeom>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E12F464-AF17-4C96-B439-BDE54DE6FDEB}"/>
              </a:ext>
            </a:extLst>
          </p:cNvPr>
          <p:cNvSpPr>
            <a:spLocks noGrp="1" noChangeArrowheads="1"/>
          </p:cNvSpPr>
          <p:nvPr>
            <p:ph type="title"/>
          </p:nvPr>
        </p:nvSpPr>
        <p:spPr/>
        <p:txBody>
          <a:bodyPr/>
          <a:lstStyle/>
          <a:p>
            <a:r>
              <a:rPr lang="en-US" altLang="en-US"/>
              <a:t>Bright Futures Update</a:t>
            </a:r>
          </a:p>
        </p:txBody>
      </p:sp>
      <p:sp>
        <p:nvSpPr>
          <p:cNvPr id="61443" name="Rectangle 3">
            <a:extLst>
              <a:ext uri="{FF2B5EF4-FFF2-40B4-BE49-F238E27FC236}">
                <a16:creationId xmlns:a16="http://schemas.microsoft.com/office/drawing/2014/main" id="{175ED10B-ECB9-4AF7-989E-8BD2D0DB6CC5}"/>
              </a:ext>
            </a:extLst>
          </p:cNvPr>
          <p:cNvSpPr>
            <a:spLocks noGrp="1" noChangeArrowheads="1"/>
          </p:cNvSpPr>
          <p:nvPr>
            <p:ph sz="half" idx="1"/>
          </p:nvPr>
        </p:nvSpPr>
        <p:spPr/>
        <p:txBody>
          <a:bodyPr>
            <a:normAutofit fontScale="85000" lnSpcReduction="20000"/>
          </a:bodyPr>
          <a:lstStyle/>
          <a:p>
            <a:pPr algn="ctr">
              <a:buFontTx/>
              <a:buNone/>
            </a:pPr>
            <a:r>
              <a:rPr lang="en-US" altLang="en-US" sz="2400"/>
              <a:t>FAS – Academic Scholars</a:t>
            </a:r>
          </a:p>
          <a:p>
            <a:r>
              <a:rPr lang="en-US" altLang="en-US" sz="2400"/>
              <a:t>Credits: - 16</a:t>
            </a:r>
          </a:p>
          <a:p>
            <a:r>
              <a:rPr lang="en-US" altLang="en-US" sz="2400"/>
              <a:t>GPA – 3.5 BF weighted</a:t>
            </a:r>
          </a:p>
          <a:p>
            <a:r>
              <a:rPr lang="en-US" altLang="en-US" sz="2400">
                <a:solidFill>
                  <a:srgbClr val="FF33CC"/>
                </a:solidFill>
              </a:rPr>
              <a:t>Community Service –</a:t>
            </a:r>
          </a:p>
          <a:p>
            <a:pPr>
              <a:buFontTx/>
              <a:buNone/>
            </a:pPr>
            <a:r>
              <a:rPr lang="en-US" altLang="en-US" sz="2400">
                <a:solidFill>
                  <a:srgbClr val="FF33CC"/>
                </a:solidFill>
              </a:rPr>
              <a:t>100 hours</a:t>
            </a:r>
          </a:p>
          <a:p>
            <a:r>
              <a:rPr lang="en-US" altLang="en-US" sz="2400"/>
              <a:t>Test Scores: SAT- 1330 Cr. Reading and Math</a:t>
            </a:r>
          </a:p>
          <a:p>
            <a:pPr>
              <a:buFontTx/>
              <a:buNone/>
            </a:pPr>
            <a:r>
              <a:rPr lang="en-US" altLang="en-US" sz="2400"/>
              <a:t>Or ACT 29</a:t>
            </a:r>
          </a:p>
          <a:p>
            <a:r>
              <a:rPr lang="en-US" altLang="en-US"/>
              <a:t>2 years of same Foreign Language</a:t>
            </a:r>
          </a:p>
        </p:txBody>
      </p:sp>
      <p:sp>
        <p:nvSpPr>
          <p:cNvPr id="61444" name="Rectangle 4">
            <a:extLst>
              <a:ext uri="{FF2B5EF4-FFF2-40B4-BE49-F238E27FC236}">
                <a16:creationId xmlns:a16="http://schemas.microsoft.com/office/drawing/2014/main" id="{5DD11F7A-BCA5-4DFA-9B5F-9DAD3E34BDCA}"/>
              </a:ext>
            </a:extLst>
          </p:cNvPr>
          <p:cNvSpPr>
            <a:spLocks noGrp="1" noChangeArrowheads="1"/>
          </p:cNvSpPr>
          <p:nvPr>
            <p:ph sz="half" idx="2"/>
          </p:nvPr>
        </p:nvSpPr>
        <p:spPr>
          <a:xfrm>
            <a:off x="5863590" y="1487244"/>
            <a:ext cx="2606040" cy="4502076"/>
          </a:xfrm>
        </p:spPr>
        <p:txBody>
          <a:bodyPr>
            <a:normAutofit fontScale="85000" lnSpcReduction="20000"/>
          </a:bodyPr>
          <a:lstStyle/>
          <a:p>
            <a:pPr algn="ctr">
              <a:buFontTx/>
              <a:buNone/>
            </a:pPr>
            <a:r>
              <a:rPr lang="en-US" altLang="en-US" sz="2400"/>
              <a:t>FMS – Medallion Scholars</a:t>
            </a:r>
          </a:p>
          <a:p>
            <a:r>
              <a:rPr lang="en-US" altLang="en-US" sz="2400"/>
              <a:t>Credits:  16</a:t>
            </a:r>
          </a:p>
          <a:p>
            <a:r>
              <a:rPr lang="en-US" altLang="en-US" sz="2400"/>
              <a:t>GPA – 3.0 BF weighted</a:t>
            </a:r>
          </a:p>
          <a:p>
            <a:r>
              <a:rPr lang="en-US" altLang="en-US" sz="2400">
                <a:solidFill>
                  <a:schemeClr val="hlink"/>
                </a:solidFill>
              </a:rPr>
              <a:t>Community Service –</a:t>
            </a:r>
          </a:p>
          <a:p>
            <a:pPr>
              <a:buFontTx/>
              <a:buNone/>
            </a:pPr>
            <a:r>
              <a:rPr lang="en-US" altLang="en-US" sz="2400">
                <a:solidFill>
                  <a:schemeClr val="hlink"/>
                </a:solidFill>
              </a:rPr>
              <a:t>75 hours</a:t>
            </a:r>
          </a:p>
          <a:p>
            <a:r>
              <a:rPr lang="en-US" altLang="en-US" sz="2400"/>
              <a:t>Test Scores:  SAT:1210</a:t>
            </a:r>
          </a:p>
          <a:p>
            <a:pPr>
              <a:buFontTx/>
              <a:buNone/>
            </a:pPr>
            <a:r>
              <a:rPr lang="en-US" altLang="en-US" sz="2400"/>
              <a:t>	Cr. Reading and Math</a:t>
            </a:r>
          </a:p>
          <a:p>
            <a:pPr>
              <a:buNone/>
            </a:pPr>
            <a:r>
              <a:rPr lang="en-US" altLang="en-US" sz="2400"/>
              <a:t>    Or ACT 25</a:t>
            </a:r>
          </a:p>
          <a:p>
            <a:pPr>
              <a:buFontTx/>
              <a:buNone/>
            </a:pPr>
            <a:r>
              <a:rPr lang="en-US" altLang="en-US" sz="2400"/>
              <a:t>2 years of same Foreign Language</a:t>
            </a:r>
          </a:p>
          <a:p>
            <a:pPr>
              <a:buFontTx/>
              <a:buNone/>
            </a:pPr>
            <a:endParaRPr lang="en-US" altLang="en-US" sz="2400"/>
          </a:p>
        </p:txBody>
      </p:sp>
      <p:sp>
        <p:nvSpPr>
          <p:cNvPr id="61445" name="Text Box 5">
            <a:extLst>
              <a:ext uri="{FF2B5EF4-FFF2-40B4-BE49-F238E27FC236}">
                <a16:creationId xmlns:a16="http://schemas.microsoft.com/office/drawing/2014/main" id="{B8E5D0F8-9AB6-4056-BA03-793362EEEDB6}"/>
              </a:ext>
            </a:extLst>
          </p:cNvPr>
          <p:cNvSpPr txBox="1">
            <a:spLocks noChangeArrowheads="1"/>
          </p:cNvSpPr>
          <p:nvPr/>
        </p:nvSpPr>
        <p:spPr bwMode="auto">
          <a:xfrm>
            <a:off x="762000" y="16764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215B193-9B24-43D3-B651-2D872EC77AE8}"/>
              </a:ext>
            </a:extLst>
          </p:cNvPr>
          <p:cNvSpPr>
            <a:spLocks noGrp="1" noChangeArrowheads="1"/>
          </p:cNvSpPr>
          <p:nvPr>
            <p:ph type="title"/>
          </p:nvPr>
        </p:nvSpPr>
        <p:spPr/>
        <p:txBody>
          <a:bodyPr wrap="square" anchor="b">
            <a:normAutofit/>
          </a:bodyPr>
          <a:lstStyle/>
          <a:p>
            <a:pPr eaLnBrk="1" hangingPunct="1"/>
            <a:r>
              <a:rPr lang="en-US" altLang="en-US"/>
              <a:t>Your Guidance Staff</a:t>
            </a:r>
          </a:p>
        </p:txBody>
      </p:sp>
      <p:sp>
        <p:nvSpPr>
          <p:cNvPr id="73" name="Text Placeholder 3">
            <a:extLst>
              <a:ext uri="{FF2B5EF4-FFF2-40B4-BE49-F238E27FC236}">
                <a16:creationId xmlns:a16="http://schemas.microsoft.com/office/drawing/2014/main" id="{406B3931-2219-48CE-9678-BFB87D5C72D0}"/>
              </a:ext>
            </a:extLst>
          </p:cNvPr>
          <p:cNvSpPr>
            <a:spLocks noGrp="1"/>
          </p:cNvSpPr>
          <p:nvPr>
            <p:ph type="body" sz="half" idx="2"/>
          </p:nvPr>
        </p:nvSpPr>
        <p:spPr/>
        <p:txBody>
          <a:bodyPr/>
          <a:lstStyle/>
          <a:p>
            <a:endParaRPr lang="en-US"/>
          </a:p>
        </p:txBody>
      </p:sp>
      <p:graphicFrame>
        <p:nvGraphicFramePr>
          <p:cNvPr id="7173" name="Rectangle 3">
            <a:extLst>
              <a:ext uri="{FF2B5EF4-FFF2-40B4-BE49-F238E27FC236}">
                <a16:creationId xmlns:a16="http://schemas.microsoft.com/office/drawing/2014/main" id="{43961D6D-CEC1-4D0C-BE44-B9E38AD6A921}"/>
              </a:ext>
            </a:extLst>
          </p:cNvPr>
          <p:cNvGraphicFramePr/>
          <p:nvPr>
            <p:extLst>
              <p:ext uri="{D42A27DB-BD31-4B8C-83A1-F6EECF244321}">
                <p14:modId xmlns:p14="http://schemas.microsoft.com/office/powerpoint/2010/main" val="365670033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B72C1F4-4AAF-4690-A599-FB17C0825DD4}"/>
              </a:ext>
            </a:extLst>
          </p:cNvPr>
          <p:cNvSpPr>
            <a:spLocks noGrp="1"/>
          </p:cNvSpPr>
          <p:nvPr>
            <p:ph type="title"/>
          </p:nvPr>
        </p:nvSpPr>
        <p:spPr>
          <a:xfrm>
            <a:off x="1200565" y="1087374"/>
            <a:ext cx="6737617" cy="1000978"/>
          </a:xfrm>
        </p:spPr>
        <p:txBody>
          <a:bodyPr>
            <a:normAutofit/>
          </a:bodyPr>
          <a:lstStyle/>
          <a:p>
            <a:r>
              <a:rPr lang="en-US" sz="3600"/>
              <a:t>                               XELLO</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4" descr="A picture containing parking, meter, row, building&#10;&#10;Description automatically generated">
            <a:extLst>
              <a:ext uri="{FF2B5EF4-FFF2-40B4-BE49-F238E27FC236}">
                <a16:creationId xmlns:a16="http://schemas.microsoft.com/office/drawing/2014/main" id="{7323834E-989F-4FEC-9B46-F1D426E36F00}"/>
              </a:ext>
            </a:extLst>
          </p:cNvPr>
          <p:cNvPicPr>
            <a:picLocks noGrp="1" noChangeAspect="1"/>
          </p:cNvPicPr>
          <p:nvPr>
            <p:ph idx="1"/>
          </p:nvPr>
        </p:nvPicPr>
        <p:blipFill>
          <a:blip r:embed="rId2"/>
          <a:stretch>
            <a:fillRect/>
          </a:stretch>
        </p:blipFill>
        <p:spPr>
          <a:xfrm>
            <a:off x="954118" y="2078246"/>
            <a:ext cx="7297744" cy="4011657"/>
          </a:xfr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8F0EA59-73DD-4CFD-A0D5-8537A3B53CC4}"/>
                  </a:ext>
                </a:extLst>
              </p14:cNvPr>
              <p14:cNvContentPartPr/>
              <p14:nvPr/>
            </p14:nvContentPartPr>
            <p14:xfrm>
              <a:off x="6223429" y="5215913"/>
              <a:ext cx="933450" cy="1047750"/>
            </p14:xfrm>
          </p:contentPart>
        </mc:Choice>
        <mc:Fallback xmlns="">
          <p:pic>
            <p:nvPicPr>
              <p:cNvPr id="5" name="Ink 4">
                <a:extLst>
                  <a:ext uri="{FF2B5EF4-FFF2-40B4-BE49-F238E27FC236}">
                    <a16:creationId xmlns:a16="http://schemas.microsoft.com/office/drawing/2014/main" id="{C8F0EA59-73DD-4CFD-A0D5-8537A3B53CC4}"/>
                  </a:ext>
                </a:extLst>
              </p:cNvPr>
              <p:cNvPicPr/>
              <p:nvPr/>
            </p:nvPicPr>
            <p:blipFill>
              <a:blip r:embed="rId4"/>
              <a:stretch>
                <a:fillRect/>
              </a:stretch>
            </p:blipFill>
            <p:spPr>
              <a:xfrm>
                <a:off x="6169305" y="5108415"/>
                <a:ext cx="1041336" cy="1262388"/>
              </a:xfrm>
              <a:prstGeom prst="rect">
                <a:avLst/>
              </a:prstGeom>
            </p:spPr>
          </p:pic>
        </mc:Fallback>
      </mc:AlternateContent>
    </p:spTree>
    <p:extLst>
      <p:ext uri="{BB962C8B-B14F-4D97-AF65-F5344CB8AC3E}">
        <p14:creationId xmlns:p14="http://schemas.microsoft.com/office/powerpoint/2010/main" val="327612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A70D8B-7C83-4472-A177-0A10974F83F0}"/>
              </a:ext>
            </a:extLst>
          </p:cNvPr>
          <p:cNvSpPr>
            <a:spLocks noGrp="1"/>
          </p:cNvSpPr>
          <p:nvPr>
            <p:ph type="title"/>
          </p:nvPr>
        </p:nvSpPr>
        <p:spPr>
          <a:xfrm>
            <a:off x="1200565" y="1087374"/>
            <a:ext cx="6737617" cy="1000978"/>
          </a:xfrm>
        </p:spPr>
        <p:txBody>
          <a:bodyPr>
            <a:normAutofit/>
          </a:bodyPr>
          <a:lstStyle/>
          <a:p>
            <a:r>
              <a:rPr lang="en-US"/>
              <a:t>XELLLO</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8" descr="A screenshot of a cell phone&#10;&#10;Description automatically generated">
            <a:extLst>
              <a:ext uri="{FF2B5EF4-FFF2-40B4-BE49-F238E27FC236}">
                <a16:creationId xmlns:a16="http://schemas.microsoft.com/office/drawing/2014/main" id="{46D0A732-C4CD-4958-A9F7-C6FF26C13008}"/>
              </a:ext>
            </a:extLst>
          </p:cNvPr>
          <p:cNvPicPr>
            <a:picLocks noGrp="1" noChangeAspect="1"/>
          </p:cNvPicPr>
          <p:nvPr>
            <p:ph idx="1"/>
          </p:nvPr>
        </p:nvPicPr>
        <p:blipFill>
          <a:blip r:embed="rId2"/>
          <a:stretch>
            <a:fillRect/>
          </a:stretch>
        </p:blipFill>
        <p:spPr>
          <a:xfrm>
            <a:off x="1132492" y="1903435"/>
            <a:ext cx="7438538" cy="4468856"/>
          </a:xfr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9B0D2D5-C858-473C-8012-C15A3166482B}"/>
                  </a:ext>
                </a:extLst>
              </p14:cNvPr>
              <p14:cNvContentPartPr/>
              <p14:nvPr/>
            </p14:nvContentPartPr>
            <p14:xfrm>
              <a:off x="2649070" y="1640540"/>
              <a:ext cx="9525" cy="9525"/>
            </p14:xfrm>
          </p:contentPart>
        </mc:Choice>
        <mc:Fallback xmlns="">
          <p:pic>
            <p:nvPicPr>
              <p:cNvPr id="4" name="Ink 3">
                <a:extLst>
                  <a:ext uri="{FF2B5EF4-FFF2-40B4-BE49-F238E27FC236}">
                    <a16:creationId xmlns:a16="http://schemas.microsoft.com/office/drawing/2014/main" id="{59B0D2D5-C858-473C-8012-C15A3166482B}"/>
                  </a:ext>
                </a:extLst>
              </p:cNvPr>
              <p:cNvPicPr/>
              <p:nvPr/>
            </p:nvPicPr>
            <p:blipFill>
              <a:blip r:embed="rId4"/>
              <a:stretch>
                <a:fillRect/>
              </a:stretch>
            </p:blipFill>
            <p:spPr>
              <a:xfrm>
                <a:off x="1220320" y="-1216960"/>
                <a:ext cx="2857500" cy="571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C81CC85-58CD-4815-9762-3BE3DB155269}"/>
                  </a:ext>
                </a:extLst>
              </p14:cNvPr>
              <p14:cNvContentPartPr/>
              <p14:nvPr/>
            </p14:nvContentPartPr>
            <p14:xfrm>
              <a:off x="3334870" y="1492623"/>
              <a:ext cx="9525" cy="9525"/>
            </p14:xfrm>
          </p:contentPart>
        </mc:Choice>
        <mc:Fallback xmlns="">
          <p:pic>
            <p:nvPicPr>
              <p:cNvPr id="5" name="Ink 4">
                <a:extLst>
                  <a:ext uri="{FF2B5EF4-FFF2-40B4-BE49-F238E27FC236}">
                    <a16:creationId xmlns:a16="http://schemas.microsoft.com/office/drawing/2014/main" id="{EC81CC85-58CD-4815-9762-3BE3DB155269}"/>
                  </a:ext>
                </a:extLst>
              </p:cNvPr>
              <p:cNvPicPr/>
              <p:nvPr/>
            </p:nvPicPr>
            <p:blipFill>
              <a:blip r:embed="rId4"/>
              <a:stretch>
                <a:fillRect/>
              </a:stretch>
            </p:blipFill>
            <p:spPr>
              <a:xfrm>
                <a:off x="1906120" y="-1364877"/>
                <a:ext cx="2857500" cy="5715000"/>
              </a:xfrm>
              <a:prstGeom prst="rect">
                <a:avLst/>
              </a:prstGeom>
            </p:spPr>
          </p:pic>
        </mc:Fallback>
      </mc:AlternateContent>
    </p:spTree>
    <p:extLst>
      <p:ext uri="{BB962C8B-B14F-4D97-AF65-F5344CB8AC3E}">
        <p14:creationId xmlns:p14="http://schemas.microsoft.com/office/powerpoint/2010/main" val="396360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C7D7-C677-46EB-B6C8-2E37EC16F0BA}"/>
              </a:ext>
            </a:extLst>
          </p:cNvPr>
          <p:cNvSpPr>
            <a:spLocks noGrp="1"/>
          </p:cNvSpPr>
          <p:nvPr>
            <p:ph type="ctrTitle"/>
          </p:nvPr>
        </p:nvSpPr>
        <p:spPr>
          <a:xfrm>
            <a:off x="821758" y="1298448"/>
            <a:ext cx="5467028" cy="1928222"/>
          </a:xfrm>
        </p:spPr>
        <p:txBody>
          <a:bodyPr/>
          <a:lstStyle/>
          <a:p>
            <a:r>
              <a:rPr lang="en-US"/>
              <a:t>@OCSACLAS</a:t>
            </a:r>
          </a:p>
        </p:txBody>
      </p:sp>
      <p:sp>
        <p:nvSpPr>
          <p:cNvPr id="3" name="Subtitle 2">
            <a:extLst>
              <a:ext uri="{FF2B5EF4-FFF2-40B4-BE49-F238E27FC236}">
                <a16:creationId xmlns:a16="http://schemas.microsoft.com/office/drawing/2014/main" id="{4FF20B8F-ED21-4259-9CEB-D3CB059169D9}"/>
              </a:ext>
            </a:extLst>
          </p:cNvPr>
          <p:cNvSpPr>
            <a:spLocks noGrp="1"/>
          </p:cNvSpPr>
          <p:nvPr>
            <p:ph type="subTitle" idx="1"/>
          </p:nvPr>
        </p:nvSpPr>
        <p:spPr/>
        <p:txBody>
          <a:bodyPr/>
          <a:lstStyle/>
          <a:p>
            <a:r>
              <a:rPr lang="en-US"/>
              <a:t>Remind Code for Class of 2022</a:t>
            </a:r>
          </a:p>
        </p:txBody>
      </p:sp>
    </p:spTree>
    <p:extLst>
      <p:ext uri="{BB962C8B-B14F-4D97-AF65-F5344CB8AC3E}">
        <p14:creationId xmlns:p14="http://schemas.microsoft.com/office/powerpoint/2010/main" val="398390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7B80-E798-41C3-B836-45B103781DBE}"/>
              </a:ext>
            </a:extLst>
          </p:cNvPr>
          <p:cNvSpPr>
            <a:spLocks noGrp="1"/>
          </p:cNvSpPr>
          <p:nvPr>
            <p:ph type="title"/>
          </p:nvPr>
        </p:nvSpPr>
        <p:spPr/>
        <p:txBody>
          <a:bodyPr/>
          <a:lstStyle/>
          <a:p>
            <a:r>
              <a:rPr lang="en-US"/>
              <a:t>Beginning of the Year Check-In</a:t>
            </a:r>
          </a:p>
        </p:txBody>
      </p:sp>
      <p:pic>
        <p:nvPicPr>
          <p:cNvPr id="3" name="Picture 3">
            <a:extLst>
              <a:ext uri="{FF2B5EF4-FFF2-40B4-BE49-F238E27FC236}">
                <a16:creationId xmlns:a16="http://schemas.microsoft.com/office/drawing/2014/main" id="{B7B1B1C7-9FF4-4520-BD38-AECC59D4C0EC}"/>
              </a:ext>
            </a:extLst>
          </p:cNvPr>
          <p:cNvPicPr>
            <a:picLocks noChangeAspect="1"/>
          </p:cNvPicPr>
          <p:nvPr/>
        </p:nvPicPr>
        <p:blipFill>
          <a:blip r:embed="rId2"/>
          <a:stretch>
            <a:fillRect/>
          </a:stretch>
        </p:blipFill>
        <p:spPr>
          <a:xfrm>
            <a:off x="5472023" y="2934419"/>
            <a:ext cx="2743200" cy="2743200"/>
          </a:xfrm>
          <a:prstGeom prst="rect">
            <a:avLst/>
          </a:prstGeom>
        </p:spPr>
      </p:pic>
      <p:sp>
        <p:nvSpPr>
          <p:cNvPr id="4" name="TextBox 3">
            <a:extLst>
              <a:ext uri="{FF2B5EF4-FFF2-40B4-BE49-F238E27FC236}">
                <a16:creationId xmlns:a16="http://schemas.microsoft.com/office/drawing/2014/main" id="{CF711FB2-2916-4A5E-8C4D-57C4220751D9}"/>
              </a:ext>
            </a:extLst>
          </p:cNvPr>
          <p:cNvSpPr txBox="1"/>
          <p:nvPr/>
        </p:nvSpPr>
        <p:spPr>
          <a:xfrm>
            <a:off x="785005" y="2740325"/>
            <a:ext cx="360583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The counseling team would love to get to know you! This information will help us when we meet with you individually. </a:t>
            </a:r>
          </a:p>
          <a:p>
            <a:endParaRPr lang="en-US">
              <a:cs typeface="Arial"/>
            </a:endParaRPr>
          </a:p>
          <a:p>
            <a:r>
              <a:rPr lang="en-US">
                <a:latin typeface="Arial"/>
                <a:cs typeface="Arial"/>
              </a:rPr>
              <a:t>Your information will only be shared with the following people: Mr. Arrington, Ms. Karaki, Ms. Gill, and Ms. Fredrick. </a:t>
            </a:r>
            <a:endParaRPr lang="en-US">
              <a:cs typeface="Arial"/>
            </a:endParaRPr>
          </a:p>
          <a:p>
            <a:r>
              <a:rPr lang="en-US" u="sng">
                <a:latin typeface="Arial"/>
                <a:cs typeface="Arial"/>
              </a:rPr>
              <a:t>Exception: Safety issues</a:t>
            </a:r>
            <a:endParaRPr lang="en-US" u="sng">
              <a:cs typeface="Arial"/>
            </a:endParaRPr>
          </a:p>
        </p:txBody>
      </p:sp>
    </p:spTree>
    <p:extLst>
      <p:ext uri="{BB962C8B-B14F-4D97-AF65-F5344CB8AC3E}">
        <p14:creationId xmlns:p14="http://schemas.microsoft.com/office/powerpoint/2010/main" val="1462592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6"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E672A46-6C79-44A9-A6EC-44142CA5901C}"/>
              </a:ext>
            </a:extLst>
          </p:cNvPr>
          <p:cNvSpPr>
            <a:spLocks noGrp="1"/>
          </p:cNvSpPr>
          <p:nvPr>
            <p:ph type="title"/>
          </p:nvPr>
        </p:nvSpPr>
        <p:spPr>
          <a:xfrm>
            <a:off x="479323" y="629265"/>
            <a:ext cx="4554582" cy="1622322"/>
          </a:xfrm>
        </p:spPr>
        <p:txBody>
          <a:bodyPr vert="horz" lIns="91440" tIns="45720" rIns="91440" bIns="45720" rtlCol="0" anchor="ctr">
            <a:normAutofit/>
          </a:bodyPr>
          <a:lstStyle/>
          <a:p>
            <a:r>
              <a:rPr lang="en-US" sz="3300" b="0" i="0" kern="1200">
                <a:solidFill>
                  <a:srgbClr val="EBEBEB"/>
                </a:solidFill>
                <a:latin typeface="+mj-lt"/>
                <a:ea typeface="+mj-ea"/>
                <a:cs typeface="+mj-cs"/>
              </a:rPr>
              <a:t>Senior Survey-Beginning of the Year</a:t>
            </a:r>
            <a:br>
              <a:rPr lang="en-US" sz="3300" b="0" i="0" kern="1200">
                <a:solidFill>
                  <a:srgbClr val="EBEBEB"/>
                </a:solidFill>
                <a:latin typeface="+mj-lt"/>
                <a:ea typeface="+mj-ea"/>
                <a:cs typeface="+mj-cs"/>
              </a:rPr>
            </a:br>
            <a:r>
              <a:rPr lang="en-US" sz="3300" b="0" i="0" kern="1200">
                <a:solidFill>
                  <a:srgbClr val="EBEBEB"/>
                </a:solidFill>
                <a:latin typeface="+mj-lt"/>
                <a:ea typeface="+mj-ea"/>
                <a:cs typeface="+mj-cs"/>
              </a:rPr>
              <a:t>MANDATORY!!!!!</a:t>
            </a:r>
          </a:p>
        </p:txBody>
      </p:sp>
      <p:sp>
        <p:nvSpPr>
          <p:cNvPr id="28" name="Freeform: Shape 27">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4" name="Picture 4" descr="Qr code&#10;&#10;Description automatically generated">
            <a:extLst>
              <a:ext uri="{FF2B5EF4-FFF2-40B4-BE49-F238E27FC236}">
                <a16:creationId xmlns:a16="http://schemas.microsoft.com/office/drawing/2014/main" id="{D55E892E-49EA-4286-B51B-EE918C38FCBD}"/>
              </a:ext>
            </a:extLst>
          </p:cNvPr>
          <p:cNvPicPr>
            <a:picLocks noChangeAspect="1"/>
          </p:cNvPicPr>
          <p:nvPr/>
        </p:nvPicPr>
        <p:blipFill>
          <a:blip r:embed="rId3"/>
          <a:stretch>
            <a:fillRect/>
          </a:stretch>
        </p:blipFill>
        <p:spPr>
          <a:xfrm>
            <a:off x="5563669" y="1890796"/>
            <a:ext cx="3093988" cy="3093988"/>
          </a:xfrm>
          <a:prstGeom prst="rect">
            <a:avLst/>
          </a:prstGeom>
        </p:spPr>
      </p:pic>
      <p:sp>
        <p:nvSpPr>
          <p:cNvPr id="30" name="Rectangle 29">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2F38CD48-EF97-4491-B6B5-A533B80AF15B}"/>
              </a:ext>
            </a:extLst>
          </p:cNvPr>
          <p:cNvSpPr>
            <a:spLocks noGrp="1"/>
          </p:cNvSpPr>
          <p:nvPr>
            <p:ph type="body" sz="half" idx="2"/>
          </p:nvPr>
        </p:nvSpPr>
        <p:spPr>
          <a:xfrm>
            <a:off x="479323" y="2418735"/>
            <a:ext cx="4554582" cy="3811740"/>
          </a:xfrm>
        </p:spPr>
        <p:txBody>
          <a:bodyPr vert="horz" lIns="91440" tIns="45720" rIns="91440" bIns="45720" rtlCol="0" anchor="ctr">
            <a:normAutofit/>
          </a:bodyPr>
          <a:lstStyle/>
          <a:p>
            <a:pPr>
              <a:buFont typeface="Wingdings 3" charset="2"/>
              <a:buChar char=""/>
            </a:pPr>
            <a:r>
              <a:rPr lang="en-US">
                <a:solidFill>
                  <a:srgbClr val="FFFFFF"/>
                </a:solidFill>
              </a:rPr>
              <a:t>Please fill out this survey now. We would like to know your plans for after high school graduation, so we know how to assist you.  :) </a:t>
            </a:r>
          </a:p>
        </p:txBody>
      </p:sp>
    </p:spTree>
    <p:extLst>
      <p:ext uri="{BB962C8B-B14F-4D97-AF65-F5344CB8AC3E}">
        <p14:creationId xmlns:p14="http://schemas.microsoft.com/office/powerpoint/2010/main" val="383093856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F21FCC7-414D-419E-9BDE-F3DF4ED9D30C}"/>
              </a:ext>
            </a:extLst>
          </p:cNvPr>
          <p:cNvSpPr>
            <a:spLocks noGrp="1" noChangeArrowheads="1"/>
          </p:cNvSpPr>
          <p:nvPr>
            <p:ph type="title"/>
          </p:nvPr>
        </p:nvSpPr>
        <p:spPr/>
        <p:txBody>
          <a:bodyPr/>
          <a:lstStyle/>
          <a:p>
            <a:pPr eaLnBrk="1" hangingPunct="1"/>
            <a:r>
              <a:rPr lang="en-US" altLang="en-US">
                <a:latin typeface="Cooper Black" panose="0208090404030B020404" pitchFamily="18" charset="0"/>
              </a:rPr>
              <a:t>Question &amp; Answer</a:t>
            </a:r>
          </a:p>
        </p:txBody>
      </p:sp>
      <p:sp>
        <p:nvSpPr>
          <p:cNvPr id="66563" name="Rectangle 3">
            <a:extLst>
              <a:ext uri="{FF2B5EF4-FFF2-40B4-BE49-F238E27FC236}">
                <a16:creationId xmlns:a16="http://schemas.microsoft.com/office/drawing/2014/main" id="{9BA66E8E-E382-4B50-9EE7-4F3A703A9AFE}"/>
              </a:ext>
            </a:extLst>
          </p:cNvPr>
          <p:cNvSpPr>
            <a:spLocks noGrp="1" noChangeArrowheads="1"/>
          </p:cNvSpPr>
          <p:nvPr>
            <p:ph idx="1"/>
          </p:nvPr>
        </p:nvSpPr>
        <p:spPr/>
        <p:txBody>
          <a:bodyPr/>
          <a:lstStyle/>
          <a:p>
            <a:pPr eaLnBrk="1" hangingPunct="1"/>
            <a:r>
              <a:rPr lang="en-US" altLang="en-US"/>
              <a:t>We will be available to answer any questions.</a:t>
            </a:r>
          </a:p>
          <a:p>
            <a:pPr algn="ctr" eaLnBrk="1" hangingPunct="1">
              <a:buFontTx/>
              <a:buNone/>
            </a:pPr>
            <a:endParaRPr lang="en-US" altLang="en-US" b="1" i="1"/>
          </a:p>
          <a:p>
            <a:pPr algn="ctr" eaLnBrk="1" hangingPunct="1">
              <a:buFontTx/>
              <a:buNone/>
            </a:pPr>
            <a:r>
              <a:rPr lang="en-US" altLang="en-US" b="1" i="1"/>
              <a:t>Have A Successful Year!</a:t>
            </a:r>
          </a:p>
          <a:p>
            <a:pPr eaLnBrk="1" hangingPunct="1">
              <a:buFontTx/>
              <a:buNone/>
            </a:pPr>
            <a:endParaRPr lang="en-US" altLang="en-US" b="1" i="1"/>
          </a:p>
        </p:txBody>
      </p:sp>
      <p:pic>
        <p:nvPicPr>
          <p:cNvPr id="67588" name="MSj04310740000[1].wav">
            <a:hlinkClick r:id="" action="ppaction://media"/>
            <a:extLst>
              <a:ext uri="{FF2B5EF4-FFF2-40B4-BE49-F238E27FC236}">
                <a16:creationId xmlns:a16="http://schemas.microsoft.com/office/drawing/2014/main" id="{D4C55B1E-6FDF-4EE7-9797-4DAF7092E95A}"/>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614" fill="hold"/>
                                        <p:tgtEl>
                                          <p:spTgt spid="6758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758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18" name="Rectangle 2">
            <a:extLst>
              <a:ext uri="{FF2B5EF4-FFF2-40B4-BE49-F238E27FC236}">
                <a16:creationId xmlns:a16="http://schemas.microsoft.com/office/drawing/2014/main" id="{2F053401-FA38-429C-9FDF-993A95B5B470}"/>
              </a:ext>
            </a:extLst>
          </p:cNvPr>
          <p:cNvSpPr>
            <a:spLocks noGrp="1" noChangeArrowheads="1"/>
          </p:cNvSpPr>
          <p:nvPr>
            <p:ph type="title"/>
          </p:nvPr>
        </p:nvSpPr>
        <p:spPr>
          <a:xfrm>
            <a:off x="189689" y="1123837"/>
            <a:ext cx="2210611" cy="4601183"/>
          </a:xfrm>
        </p:spPr>
        <p:txBody>
          <a:bodyPr vert="horz" lIns="91440" tIns="45720" rIns="91440" bIns="45720" rtlCol="0" anchor="ctr">
            <a:normAutofit/>
          </a:bodyPr>
          <a:lstStyle/>
          <a:p>
            <a:r>
              <a:rPr lang="en-US" altLang="en-US" sz="3600"/>
              <a:t>Planning for After High School</a:t>
            </a:r>
          </a:p>
        </p:txBody>
      </p:sp>
      <p:sp>
        <p:nvSpPr>
          <p:cNvPr id="9219" name="Rectangle 3">
            <a:extLst>
              <a:ext uri="{FF2B5EF4-FFF2-40B4-BE49-F238E27FC236}">
                <a16:creationId xmlns:a16="http://schemas.microsoft.com/office/drawing/2014/main" id="{E6B47E18-E772-4CDC-AC9D-3CB5906379FF}"/>
              </a:ext>
            </a:extLst>
          </p:cNvPr>
          <p:cNvSpPr>
            <a:spLocks noGrp="1" noChangeArrowheads="1"/>
          </p:cNvSpPr>
          <p:nvPr>
            <p:ph sz="half" idx="1"/>
          </p:nvPr>
        </p:nvSpPr>
        <p:spPr>
          <a:xfrm>
            <a:off x="2901950" y="864108"/>
            <a:ext cx="2689418" cy="5120640"/>
          </a:xfrm>
        </p:spPr>
        <p:txBody>
          <a:bodyPr vert="horz" lIns="91440" tIns="45720" rIns="91440" bIns="45720" rtlCol="0" anchor="ctr">
            <a:normAutofit/>
          </a:bodyPr>
          <a:lstStyle/>
          <a:p>
            <a:r>
              <a:rPr lang="en-US" altLang="en-US"/>
              <a:t>Mrs. Gill will be conducting interviews with each senior</a:t>
            </a:r>
          </a:p>
          <a:p>
            <a:r>
              <a:rPr lang="en-US" altLang="en-US"/>
              <a:t>College or Career in your future?</a:t>
            </a:r>
          </a:p>
          <a:p>
            <a:r>
              <a:rPr lang="en-US" altLang="en-US"/>
              <a:t>College Week Activities</a:t>
            </a:r>
          </a:p>
          <a:p>
            <a:endParaRPr lang="en-US" altLang="en-US"/>
          </a:p>
          <a:p>
            <a:r>
              <a:rPr lang="en-US" altLang="en-US"/>
              <a:t>College Application Day – assist you to complete college applications or search for employment.</a:t>
            </a:r>
          </a:p>
        </p:txBody>
      </p:sp>
      <p:pic>
        <p:nvPicPr>
          <p:cNvPr id="9220" name="Picture 5" descr="MP900442969[1]">
            <a:extLst>
              <a:ext uri="{FF2B5EF4-FFF2-40B4-BE49-F238E27FC236}">
                <a16:creationId xmlns:a16="http://schemas.microsoft.com/office/drawing/2014/main" id="{A13EF89F-E07F-4F65-80FE-22B24B7951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3590" y="1889067"/>
            <a:ext cx="2606040" cy="307986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6039E2B-8530-417E-8F9D-BD69347DAA29}"/>
              </a:ext>
            </a:extLst>
          </p:cNvPr>
          <p:cNvSpPr>
            <a:spLocks noGrp="1" noChangeArrowheads="1"/>
          </p:cNvSpPr>
          <p:nvPr>
            <p:ph type="title"/>
          </p:nvPr>
        </p:nvSpPr>
        <p:spPr>
          <a:xfrm>
            <a:off x="2460812" y="328426"/>
            <a:ext cx="8229600" cy="1143000"/>
          </a:xfrm>
        </p:spPr>
        <p:txBody>
          <a:bodyPr>
            <a:normAutofit fontScale="90000"/>
          </a:bodyPr>
          <a:lstStyle/>
          <a:p>
            <a:br>
              <a:rPr lang="en-US" altLang="en-US" sz="4000" b="1" i="1"/>
            </a:br>
            <a:r>
              <a:rPr lang="en-US" altLang="en-US" sz="7200" i="1">
                <a:solidFill>
                  <a:schemeClr val="accent4"/>
                </a:solidFill>
              </a:rPr>
              <a:t>ASSESSMENTS</a:t>
            </a:r>
            <a:r>
              <a:rPr lang="en-US" altLang="en-US" sz="7200">
                <a:solidFill>
                  <a:schemeClr val="accent4"/>
                </a:solidFill>
              </a:rPr>
              <a:t> </a:t>
            </a:r>
            <a:br>
              <a:rPr lang="en-US" altLang="en-US" sz="4000">
                <a:solidFill>
                  <a:schemeClr val="accent4"/>
                </a:solidFill>
              </a:rPr>
            </a:br>
            <a:endParaRPr lang="en-US" altLang="en-US" sz="4000"/>
          </a:p>
        </p:txBody>
      </p:sp>
      <p:sp>
        <p:nvSpPr>
          <p:cNvPr id="6147" name="Rectangle 4">
            <a:extLst>
              <a:ext uri="{FF2B5EF4-FFF2-40B4-BE49-F238E27FC236}">
                <a16:creationId xmlns:a16="http://schemas.microsoft.com/office/drawing/2014/main" id="{F0A8AA12-F6FD-4F7B-A37C-E5E02980E5F3}"/>
              </a:ext>
            </a:extLst>
          </p:cNvPr>
          <p:cNvSpPr>
            <a:spLocks noGrp="1" noChangeArrowheads="1"/>
          </p:cNvSpPr>
          <p:nvPr>
            <p:ph sz="half" idx="1"/>
          </p:nvPr>
        </p:nvSpPr>
        <p:spPr>
          <a:xfrm>
            <a:off x="914400" y="1600200"/>
            <a:ext cx="3581400" cy="4525963"/>
          </a:xfrm>
        </p:spPr>
        <p:txBody>
          <a:bodyPr/>
          <a:lstStyle/>
          <a:p>
            <a:pPr eaLnBrk="1" hangingPunct="1">
              <a:defRPr/>
            </a:pPr>
            <a:r>
              <a:rPr lang="en-US" altLang="en-US" sz="6000" b="1"/>
              <a:t>ACT</a:t>
            </a:r>
          </a:p>
          <a:p>
            <a:pPr eaLnBrk="1" hangingPunct="1">
              <a:defRPr/>
            </a:pPr>
            <a:r>
              <a:rPr lang="en-US" altLang="en-US" sz="6000" b="1"/>
              <a:t>SAT</a:t>
            </a:r>
          </a:p>
          <a:p>
            <a:pPr eaLnBrk="1" hangingPunct="1">
              <a:defRPr/>
            </a:pPr>
            <a:r>
              <a:rPr lang="en-US" altLang="en-US" sz="6000" b="1"/>
              <a:t>PERT</a:t>
            </a:r>
          </a:p>
          <a:p>
            <a:pPr marL="0" indent="0" eaLnBrk="1" hangingPunct="1">
              <a:buFontTx/>
              <a:buNone/>
              <a:defRPr/>
            </a:pPr>
            <a:r>
              <a:rPr lang="en-US" altLang="en-US" sz="6000" b="1"/>
              <a:t>. FSA</a:t>
            </a:r>
          </a:p>
        </p:txBody>
      </p:sp>
      <p:pic>
        <p:nvPicPr>
          <p:cNvPr id="11268" name="Picture 34" descr="MCj02316350000[1]">
            <a:extLst>
              <a:ext uri="{FF2B5EF4-FFF2-40B4-BE49-F238E27FC236}">
                <a16:creationId xmlns:a16="http://schemas.microsoft.com/office/drawing/2014/main" id="{9D671599-EC88-4C28-9CC4-77706E605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482" y="2644588"/>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7">
            <a:extLst>
              <a:ext uri="{FF2B5EF4-FFF2-40B4-BE49-F238E27FC236}">
                <a16:creationId xmlns:a16="http://schemas.microsoft.com/office/drawing/2014/main" id="{BF608104-F1B7-4A82-9D66-80F88C9788DA}"/>
              </a:ext>
            </a:extLst>
          </p:cNvPr>
          <p:cNvSpPr txBox="1">
            <a:spLocks noChangeArrowheads="1"/>
          </p:cNvSpPr>
          <p:nvPr/>
        </p:nvSpPr>
        <p:spPr bwMode="auto">
          <a:xfrm>
            <a:off x="4343400" y="4989513"/>
            <a:ext cx="1844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70" name="Text Box 224">
            <a:extLst>
              <a:ext uri="{FF2B5EF4-FFF2-40B4-BE49-F238E27FC236}">
                <a16:creationId xmlns:a16="http://schemas.microsoft.com/office/drawing/2014/main" id="{B0E2170B-3C39-44B4-9D8B-67087D73E5EB}"/>
              </a:ext>
            </a:extLst>
          </p:cNvPr>
          <p:cNvSpPr txBox="1">
            <a:spLocks noChangeArrowheads="1"/>
          </p:cNvSpPr>
          <p:nvPr/>
        </p:nvSpPr>
        <p:spPr bwMode="auto">
          <a:xfrm>
            <a:off x="3657600" y="4114800"/>
            <a:ext cx="267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PERT – Post-Secondary</a:t>
            </a:r>
          </a:p>
          <a:p>
            <a:pPr eaLnBrk="1" hangingPunct="1">
              <a:spcBef>
                <a:spcPct val="0"/>
              </a:spcBef>
              <a:buFontTx/>
              <a:buNone/>
            </a:pPr>
            <a:r>
              <a:rPr lang="en-US" altLang="en-US" sz="1800"/>
              <a:t>Readiness Test</a:t>
            </a: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wind.wav"/>
          </p:stSnd>
        </p:sndAc>
      </p:transition>
    </mc:Choice>
    <mc:Fallback xmlns="">
      <p:transition>
        <p:sndAc>
          <p:stSnd>
            <p:snd r:embed="rId5" name="wind.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7" name="Rectangle 76">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14" name="Title 1">
            <a:extLst>
              <a:ext uri="{FF2B5EF4-FFF2-40B4-BE49-F238E27FC236}">
                <a16:creationId xmlns:a16="http://schemas.microsoft.com/office/drawing/2014/main" id="{661739A1-E5ED-4001-8A53-56251C494666}"/>
              </a:ext>
            </a:extLst>
          </p:cNvPr>
          <p:cNvSpPr>
            <a:spLocks noGrp="1" noChangeArrowheads="1"/>
          </p:cNvSpPr>
          <p:nvPr>
            <p:ph type="title"/>
          </p:nvPr>
        </p:nvSpPr>
        <p:spPr>
          <a:xfrm>
            <a:off x="802386" y="1298448"/>
            <a:ext cx="2444016" cy="3255264"/>
          </a:xfrm>
        </p:spPr>
        <p:txBody>
          <a:bodyPr vert="horz" lIns="91440" tIns="45720" rIns="91440" bIns="45720" rtlCol="0" anchor="b">
            <a:normAutofit/>
          </a:bodyPr>
          <a:lstStyle/>
          <a:p>
            <a:r>
              <a:rPr lang="en-US" altLang="en-US" sz="3700" b="1" spc="-100"/>
              <a:t>What is the difference between the ACT and SAT?</a:t>
            </a:r>
            <a:endParaRPr lang="en-US" altLang="en-US" sz="3700" spc="-100"/>
          </a:p>
        </p:txBody>
      </p:sp>
      <p:sp>
        <p:nvSpPr>
          <p:cNvPr id="81" name="Rectangle 80">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15" name="Rectangle 1">
            <a:extLst>
              <a:ext uri="{FF2B5EF4-FFF2-40B4-BE49-F238E27FC236}">
                <a16:creationId xmlns:a16="http://schemas.microsoft.com/office/drawing/2014/main" id="{8831F2DB-9B13-4D42-AF76-56D86A557E56}"/>
              </a:ext>
            </a:extLst>
          </p:cNvPr>
          <p:cNvSpPr>
            <a:spLocks noChangeArrowheads="1"/>
          </p:cNvSpPr>
          <p:nvPr/>
        </p:nvSpPr>
        <p:spPr bwMode="auto">
          <a:xfrm>
            <a:off x="0" y="444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aphicFrame>
        <p:nvGraphicFramePr>
          <p:cNvPr id="6195" name="Group 51">
            <a:extLst>
              <a:ext uri="{FF2B5EF4-FFF2-40B4-BE49-F238E27FC236}">
                <a16:creationId xmlns:a16="http://schemas.microsoft.com/office/drawing/2014/main" id="{CB8E76A6-54DB-426A-B94E-FEB49225CE8F}"/>
              </a:ext>
            </a:extLst>
          </p:cNvPr>
          <p:cNvGraphicFramePr>
            <a:graphicFrameLocks noGrp="1"/>
          </p:cNvGraphicFramePr>
          <p:nvPr/>
        </p:nvGraphicFramePr>
        <p:xfrm>
          <a:off x="3840480" y="1051791"/>
          <a:ext cx="4775454" cy="4746274"/>
        </p:xfrm>
        <a:graphic>
          <a:graphicData uri="http://schemas.openxmlformats.org/drawingml/2006/table">
            <a:tbl>
              <a:tblPr firstRow="1" bandRow="1">
                <a:noFill/>
              </a:tblPr>
              <a:tblGrid>
                <a:gridCol w="2387727">
                  <a:extLst>
                    <a:ext uri="{9D8B030D-6E8A-4147-A177-3AD203B41FA5}">
                      <a16:colId xmlns:a16="http://schemas.microsoft.com/office/drawing/2014/main" val="20000"/>
                    </a:ext>
                  </a:extLst>
                </a:gridCol>
                <a:gridCol w="2387727">
                  <a:extLst>
                    <a:ext uri="{9D8B030D-6E8A-4147-A177-3AD203B41FA5}">
                      <a16:colId xmlns:a16="http://schemas.microsoft.com/office/drawing/2014/main" val="20001"/>
                    </a:ext>
                  </a:extLst>
                </a:gridCol>
              </a:tblGrid>
              <a:tr h="3531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FFFFFF"/>
                          </a:solidFill>
                          <a:effectLst/>
                          <a:latin typeface="Times New Roman" pitchFamily="18" charset="0"/>
                          <a:cs typeface="Times New Roman" pitchFamily="18" charset="0"/>
                        </a:rPr>
                        <a:t>Differences  between the tests</a:t>
                      </a:r>
                    </a:p>
                  </a:txBody>
                  <a:tcPr marL="145531" marR="87319" marT="87319" marB="87319" horzOverflow="overflow">
                    <a:lnL w="38100" cap="flat" cmpd="sng" algn="ctr">
                      <a:noFill/>
                      <a:prstDash val="solid"/>
                    </a:lnL>
                    <a:lnR w="38100" cap="flat" cmpd="sng" algn="ctr">
                      <a:noFill/>
                      <a:prstDash val="solid"/>
                    </a:lnR>
                    <a:lnT w="38100" cap="flat" cmpd="sng" algn="ctr">
                      <a:noFill/>
                      <a:prstDash val="solid"/>
                    </a:lnT>
                    <a:lnB w="38100" cap="flat" cmpd="sng" algn="ctr">
                      <a:solidFill>
                        <a:srgbClr val="FFFFFF"/>
                      </a:solidFill>
                      <a:prstDash val="solid"/>
                    </a:lnB>
                    <a:lnTlToBr>
                      <a:noFill/>
                    </a:lnTlToBr>
                    <a:lnBlToTr>
                      <a:noFill/>
                    </a:lnBlToTr>
                    <a:solidFill>
                      <a:srgbClr val="636B68">
                        <a:alpha val="69804"/>
                      </a:srgbClr>
                    </a:solidFill>
                  </a:tcPr>
                </a:tc>
                <a:tc hMerge="1">
                  <a:txBody>
                    <a:bodyPr/>
                    <a:lstStyle/>
                    <a:p>
                      <a:endParaRPr lang="en-US"/>
                    </a:p>
                  </a:txBody>
                  <a:tcPr/>
                </a:tc>
                <a:extLst>
                  <a:ext uri="{0D108BD9-81ED-4DB2-BD59-A6C34878D82A}">
                    <a16:rowId xmlns:a16="http://schemas.microsoft.com/office/drawing/2014/main" val="10000"/>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ACT</a:t>
                      </a:r>
                    </a:p>
                  </a:txBody>
                  <a:tcPr marL="145531" marR="87319" marT="87319" marB="87319" horzOverflow="overflow">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SAT</a:t>
                      </a:r>
                    </a:p>
                  </a:txBody>
                  <a:tcPr marL="145531" marR="87319" marT="87319" marB="87319" horzOverflow="overflow">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1"/>
                  </a:ext>
                </a:extLst>
              </a:tr>
              <a:tr h="508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Four Multiple choice sections – Math, English, and Science</a:t>
                      </a:r>
                    </a:p>
                  </a:txBody>
                  <a:tcPr marL="145531" marR="87319" marT="87319" marB="87319"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3 sections Math, Evidence Based Reading and Writing, Optional Essay</a:t>
                      </a:r>
                    </a:p>
                  </a:txBody>
                  <a:tcPr marL="145531" marR="87319" marT="87319" marB="87319"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2"/>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Max Score – 36 per section</a:t>
                      </a:r>
                    </a:p>
                  </a:txBody>
                  <a:tcPr marL="145531" marR="87319" marT="87319" marB="87319" horzOverflow="overflow">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Score 200-800 per section</a:t>
                      </a:r>
                    </a:p>
                  </a:txBody>
                  <a:tcPr marL="145531" marR="87319" marT="87319" marB="87319" horzOverflow="overflow">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3"/>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Content based - achievement</a:t>
                      </a:r>
                    </a:p>
                  </a:txBody>
                  <a:tcPr marL="145531" marR="87319" marT="87319" marB="87319"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Analyze and Solve problems - aptitude</a:t>
                      </a:r>
                    </a:p>
                  </a:txBody>
                  <a:tcPr marL="145531" marR="87319" marT="87319" marB="87319"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4"/>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No penalty for guessing</a:t>
                      </a:r>
                    </a:p>
                  </a:txBody>
                  <a:tcPr marL="145531" marR="87319" marT="87319" marB="87319" horzOverflow="overflow">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No penalty for guessing</a:t>
                      </a:r>
                    </a:p>
                  </a:txBody>
                  <a:tcPr marL="145531" marR="87319" marT="87319" marB="87319" horzOverflow="overflow">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5"/>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Writing test in optional</a:t>
                      </a:r>
                    </a:p>
                  </a:txBody>
                  <a:tcPr marL="145531" marR="87319" marT="87319" marB="87319"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Optional essay</a:t>
                      </a:r>
                    </a:p>
                  </a:txBody>
                  <a:tcPr marL="145531" marR="87319" marT="87319" marB="87319"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06"/>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Career interest inventory</a:t>
                      </a:r>
                    </a:p>
                  </a:txBody>
                  <a:tcPr marL="145531" marR="87319" marT="87319" marB="87319" horzOverflow="overflow">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Inventory Not provided</a:t>
                      </a:r>
                    </a:p>
                  </a:txBody>
                  <a:tcPr marL="145531" marR="87319" marT="87319" marB="87319" horzOverflow="overflow">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7"/>
                  </a:ext>
                </a:extLst>
              </a:tr>
              <a:tr h="3531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Similarities of the tests</a:t>
                      </a:r>
                    </a:p>
                  </a:txBody>
                  <a:tcPr marL="145531" marR="87319" marT="87319" marB="87319" horzOverflow="overflow">
                    <a:lnL w="12700" cmpd="sng">
                      <a:no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hMerge="1">
                  <a:txBody>
                    <a:bodyPr/>
                    <a:lstStyle/>
                    <a:p>
                      <a:endParaRPr lang="en-US"/>
                    </a:p>
                  </a:txBody>
                  <a:tcPr/>
                </a:tc>
                <a:extLst>
                  <a:ext uri="{0D108BD9-81ED-4DB2-BD59-A6C34878D82A}">
                    <a16:rowId xmlns:a16="http://schemas.microsoft.com/office/drawing/2014/main" val="10008"/>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Predictor for college success</a:t>
                      </a:r>
                    </a:p>
                  </a:txBody>
                  <a:tcPr marL="145531" marR="87319" marT="87319" marB="87319" horzOverflow="overflow">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Predictor for college success</a:t>
                      </a:r>
                    </a:p>
                  </a:txBody>
                  <a:tcPr marL="145531" marR="87319" marT="87319" marB="87319" horzOverflow="overflow">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09"/>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Used by college to determine admission</a:t>
                      </a:r>
                    </a:p>
                  </a:txBody>
                  <a:tcPr marL="145531" marR="87319" marT="87319" marB="87319"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Used by college to determine admission</a:t>
                      </a:r>
                    </a:p>
                  </a:txBody>
                  <a:tcPr marL="145531" marR="87319" marT="87319" marB="87319"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30196"/>
                      </a:srgbClr>
                    </a:solidFill>
                  </a:tcPr>
                </a:tc>
                <a:extLst>
                  <a:ext uri="{0D108BD9-81ED-4DB2-BD59-A6C34878D82A}">
                    <a16:rowId xmlns:a16="http://schemas.microsoft.com/office/drawing/2014/main" val="10010"/>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Bright Future Scholarship criteria</a:t>
                      </a:r>
                    </a:p>
                  </a:txBody>
                  <a:tcPr marL="145531" marR="87319" marT="87319" marB="87319" horzOverflow="overflow">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Bright Future Scholarship criteria</a:t>
                      </a:r>
                    </a:p>
                  </a:txBody>
                  <a:tcPr marL="145531" marR="87319" marT="87319" marB="87319" horzOverflow="overflow">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lnTlToBr>
                      <a:noFill/>
                    </a:lnTlToBr>
                    <a:lnBlToTr>
                      <a:noFill/>
                    </a:lnBlToTr>
                    <a:solidFill>
                      <a:srgbClr val="878E8B">
                        <a:alpha val="14902"/>
                      </a:srgbClr>
                    </a:solidFill>
                  </a:tcPr>
                </a:tc>
                <a:extLst>
                  <a:ext uri="{0D108BD9-81ED-4DB2-BD59-A6C34878D82A}">
                    <a16:rowId xmlns:a16="http://schemas.microsoft.com/office/drawing/2014/main" val="10011"/>
                  </a:ext>
                </a:extLst>
              </a:tr>
              <a:tr h="35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College specific Scholarships </a:t>
                      </a:r>
                    </a:p>
                  </a:txBody>
                  <a:tcPr marL="145531" marR="87319" marT="87319" marB="87319" horzOverflow="overflow">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lnTlToBr>
                      <a:noFill/>
                    </a:lnTlToBr>
                    <a:lnBlToTr>
                      <a:noFill/>
                    </a:lnBlToTr>
                    <a:solidFill>
                      <a:srgbClr val="878E8B">
                        <a:alpha val="3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lumMod val="85000"/>
                              <a:lumOff val="15000"/>
                            </a:schemeClr>
                          </a:solidFill>
                          <a:effectLst/>
                          <a:latin typeface="Times New Roman" pitchFamily="18" charset="0"/>
                          <a:cs typeface="Times New Roman" pitchFamily="18" charset="0"/>
                        </a:rPr>
                        <a:t>College specific scholarships</a:t>
                      </a:r>
                    </a:p>
                  </a:txBody>
                  <a:tcPr marL="145531" marR="87319" marT="87319" marB="87319" horzOverflow="overflow">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lnTlToBr>
                      <a:noFill/>
                    </a:lnTlToBr>
                    <a:lnBlToTr>
                      <a:noFill/>
                    </a:lnBlToTr>
                    <a:solidFill>
                      <a:srgbClr val="878E8B">
                        <a:alpha val="30196"/>
                      </a:srgbClr>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362" name="Rectangle 2">
            <a:extLst>
              <a:ext uri="{FF2B5EF4-FFF2-40B4-BE49-F238E27FC236}">
                <a16:creationId xmlns:a16="http://schemas.microsoft.com/office/drawing/2014/main" id="{B4B8A2AC-4AF8-452F-9E2D-347AE0B2613D}"/>
              </a:ext>
            </a:extLst>
          </p:cNvPr>
          <p:cNvSpPr>
            <a:spLocks noGrp="1" noChangeArrowheads="1"/>
          </p:cNvSpPr>
          <p:nvPr>
            <p:ph type="title"/>
          </p:nvPr>
        </p:nvSpPr>
        <p:spPr>
          <a:xfrm>
            <a:off x="1154337" y="864108"/>
            <a:ext cx="2305435" cy="5120639"/>
          </a:xfrm>
        </p:spPr>
        <p:txBody>
          <a:bodyPr>
            <a:normAutofit/>
          </a:bodyPr>
          <a:lstStyle/>
          <a:p>
            <a:pPr algn="r" eaLnBrk="1" hangingPunct="1"/>
            <a:r>
              <a:rPr lang="en-US" altLang="en-US" b="1">
                <a:solidFill>
                  <a:schemeClr val="tx1">
                    <a:lumMod val="85000"/>
                    <a:lumOff val="15000"/>
                  </a:schemeClr>
                </a:solidFill>
              </a:rPr>
              <a:t>What is the ACT?</a:t>
            </a:r>
            <a:br>
              <a:rPr lang="en-US" altLang="en-US" b="1">
                <a:solidFill>
                  <a:schemeClr val="tx1">
                    <a:lumMod val="85000"/>
                    <a:lumOff val="15000"/>
                  </a:schemeClr>
                </a:solidFill>
              </a:rPr>
            </a:br>
            <a:endParaRPr lang="en-US" altLang="en-US" b="1">
              <a:solidFill>
                <a:schemeClr val="tx1">
                  <a:lumMod val="85000"/>
                  <a:lumOff val="15000"/>
                </a:schemeClr>
              </a:solidFill>
            </a:endParaRPr>
          </a:p>
        </p:txBody>
      </p:sp>
      <p:sp>
        <p:nvSpPr>
          <p:cNvPr id="74" name="Rectangle 73">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363" name="Rectangle 3">
            <a:extLst>
              <a:ext uri="{FF2B5EF4-FFF2-40B4-BE49-F238E27FC236}">
                <a16:creationId xmlns:a16="http://schemas.microsoft.com/office/drawing/2014/main" id="{E4B31641-396B-4618-9916-1868C8E0ED33}"/>
              </a:ext>
            </a:extLst>
          </p:cNvPr>
          <p:cNvSpPr>
            <a:spLocks noGrp="1" noChangeArrowheads="1"/>
          </p:cNvSpPr>
          <p:nvPr>
            <p:ph idx="1"/>
          </p:nvPr>
        </p:nvSpPr>
        <p:spPr>
          <a:xfrm>
            <a:off x="3966921" y="864108"/>
            <a:ext cx="4433008" cy="5120640"/>
          </a:xfrm>
        </p:spPr>
        <p:txBody>
          <a:bodyPr>
            <a:normAutofit/>
          </a:bodyPr>
          <a:lstStyle/>
          <a:p>
            <a:pPr eaLnBrk="1" hangingPunct="1"/>
            <a:endParaRPr lang="en-US" altLang="en-US" sz="1300" b="1"/>
          </a:p>
          <a:p>
            <a:pPr eaLnBrk="1" hangingPunct="1"/>
            <a:r>
              <a:rPr lang="en-US" altLang="en-US" sz="1300" b="1"/>
              <a:t>The ACT is a national college admission examination that consists of subject area tests in:  </a:t>
            </a:r>
            <a:r>
              <a:rPr lang="en-US" altLang="en-US" sz="1300" b="1">
                <a:hlinkClick r:id="rId4"/>
              </a:rPr>
              <a:t>English</a:t>
            </a:r>
            <a:r>
              <a:rPr lang="en-US" altLang="en-US" sz="1300" b="1"/>
              <a:t>	   </a:t>
            </a:r>
            <a:r>
              <a:rPr lang="en-US" altLang="en-US" sz="1300" b="1">
                <a:hlinkClick r:id="rId5"/>
              </a:rPr>
              <a:t>Mathematics</a:t>
            </a:r>
            <a:r>
              <a:rPr lang="en-US" altLang="en-US" sz="1300" b="1"/>
              <a:t>   </a:t>
            </a:r>
            <a:r>
              <a:rPr lang="en-US" altLang="en-US" sz="1300" b="1">
                <a:hlinkClick r:id="rId6"/>
              </a:rPr>
              <a:t>Reading</a:t>
            </a:r>
            <a:r>
              <a:rPr lang="en-US" altLang="en-US" sz="1300" b="1"/>
              <a:t>    </a:t>
            </a:r>
            <a:r>
              <a:rPr lang="en-US" altLang="en-US" sz="1300" b="1">
                <a:hlinkClick r:id="rId7"/>
              </a:rPr>
              <a:t>Science</a:t>
            </a:r>
            <a:endParaRPr lang="en-US" altLang="en-US" sz="1300" b="1"/>
          </a:p>
          <a:p>
            <a:pPr eaLnBrk="1" hangingPunct="1"/>
            <a:r>
              <a:rPr lang="en-US" altLang="en-US" sz="1300" b="1"/>
              <a:t>The ACT Plus Writing includes the four subject area tests and a 30-minute </a:t>
            </a:r>
            <a:r>
              <a:rPr lang="en-US" altLang="en-US" sz="1300" b="1">
                <a:hlinkClick r:id="rId8"/>
              </a:rPr>
              <a:t>Writing Test</a:t>
            </a:r>
            <a:r>
              <a:rPr lang="en-US" altLang="en-US" sz="1300" b="1"/>
              <a:t>.</a:t>
            </a:r>
          </a:p>
          <a:p>
            <a:pPr eaLnBrk="1" hangingPunct="1"/>
            <a:r>
              <a:rPr lang="en-US" altLang="en-US" sz="1300" b="1"/>
              <a:t>ACT results are accepted by virtually all U.S. colleges and universities.</a:t>
            </a:r>
          </a:p>
          <a:p>
            <a:pPr eaLnBrk="1" hangingPunct="1"/>
            <a:r>
              <a:rPr lang="en-US" altLang="en-US" sz="1300" b="1"/>
              <a:t>The ACT includes 215 multiple-choice questions </a:t>
            </a:r>
          </a:p>
          <a:p>
            <a:pPr eaLnBrk="1" hangingPunct="1"/>
            <a:r>
              <a:rPr lang="en-US" altLang="en-US" sz="1300" b="1"/>
              <a:t>Actual testing time is 2 hours and 55 minutes (plus 30 minutes if you are taking the Writing Test). </a:t>
            </a:r>
          </a:p>
          <a:p>
            <a:pPr eaLnBrk="1" hangingPunct="1"/>
            <a:r>
              <a:rPr lang="en-US" altLang="en-US" sz="1300" b="1"/>
              <a:t>Takes approximately 3 hours and 30 minutes to complete with breaks (or just over four hours if you are taking the Writing Test). </a:t>
            </a:r>
          </a:p>
          <a:p>
            <a:pPr eaLnBrk="1" hangingPunct="1"/>
            <a:r>
              <a:rPr lang="en-US" altLang="en-US" sz="1300" b="1"/>
              <a:t>The ACT is administered on five test dates—in October, December, February, April, and June. In selected states, the ACT is also offered in September.</a:t>
            </a:r>
          </a:p>
          <a:p>
            <a:pPr eaLnBrk="1" hangingPunct="1"/>
            <a:r>
              <a:rPr lang="en-US" altLang="en-US" sz="1300" b="1"/>
              <a:t>The </a:t>
            </a:r>
            <a:r>
              <a:rPr lang="en-US" altLang="en-US" sz="1300" b="1">
                <a:hlinkClick r:id="rId9"/>
              </a:rPr>
              <a:t>basic registration fee</a:t>
            </a:r>
            <a:r>
              <a:rPr lang="en-US" altLang="en-US" sz="1300" b="1"/>
              <a:t> includes score reports for up to four college choices for which a valid code is listed at time of registration.</a:t>
            </a:r>
          </a:p>
          <a:p>
            <a:pPr eaLnBrk="1" hangingPunct="1">
              <a:buFontTx/>
              <a:buNone/>
            </a:pPr>
            <a:endParaRPr lang="en-US" altLang="en-US" sz="1300"/>
          </a:p>
        </p:txBody>
      </p:sp>
      <p:sp>
        <p:nvSpPr>
          <p:cNvPr id="78" name="Rectangle 77">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3" name="arrow.wav"/>
          </p:stSnd>
        </p:sndAc>
      </p:transition>
    </mc:Choice>
    <mc:Fallback xmlns="">
      <p:transition>
        <p:sndAc>
          <p:stSnd>
            <p:snd r:embed="rId10" name="arrow.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D086E760-B4BE-4E99-A39D-CC19F8ECC1C4}"/>
              </a:ext>
            </a:extLst>
          </p:cNvPr>
          <p:cNvSpPr>
            <a:spLocks noGrp="1" noChangeArrowheads="1"/>
          </p:cNvSpPr>
          <p:nvPr>
            <p:ph type="title"/>
          </p:nvPr>
        </p:nvSpPr>
        <p:spPr>
          <a:xfrm>
            <a:off x="-161365" y="866309"/>
            <a:ext cx="8229600" cy="1143000"/>
          </a:xfrm>
        </p:spPr>
        <p:txBody>
          <a:bodyPr>
            <a:normAutofit/>
          </a:bodyPr>
          <a:lstStyle/>
          <a:p>
            <a:pPr eaLnBrk="1" hangingPunct="1"/>
            <a:r>
              <a:rPr lang="en-US" altLang="en-US" sz="2800" b="1"/>
              <a:t>What does it cost?</a:t>
            </a:r>
          </a:p>
        </p:txBody>
      </p:sp>
      <p:pic>
        <p:nvPicPr>
          <p:cNvPr id="19460" name="Picture 6" descr="MMj02970200000[1]">
            <a:extLst>
              <a:ext uri="{FF2B5EF4-FFF2-40B4-BE49-F238E27FC236}">
                <a16:creationId xmlns:a16="http://schemas.microsoft.com/office/drawing/2014/main" id="{70CA8269-6884-4806-8A28-F7EEA7562357}"/>
              </a:ext>
            </a:extLst>
          </p:cNvPr>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38800" y="2438400"/>
            <a:ext cx="2286000" cy="1762125"/>
          </a:xfrm>
        </p:spPr>
      </p:pic>
      <p:graphicFrame>
        <p:nvGraphicFramePr>
          <p:cNvPr id="19462" name="Rectangle 3">
            <a:extLst>
              <a:ext uri="{FF2B5EF4-FFF2-40B4-BE49-F238E27FC236}">
                <a16:creationId xmlns:a16="http://schemas.microsoft.com/office/drawing/2014/main" id="{843CED4A-2A0E-4268-93D7-41467DE2C141}"/>
              </a:ext>
            </a:extLst>
          </p:cNvPr>
          <p:cNvGraphicFramePr/>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sndAc>
      <p:stSnd>
        <p:snd r:embed="rId3" name="laser.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3" name="Rectangle 7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Rectangle 7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506" name="Rectangle 7">
            <a:extLst>
              <a:ext uri="{FF2B5EF4-FFF2-40B4-BE49-F238E27FC236}">
                <a16:creationId xmlns:a16="http://schemas.microsoft.com/office/drawing/2014/main" id="{E3D6C628-A138-4CBD-A340-E6C9593EB019}"/>
              </a:ext>
            </a:extLst>
          </p:cNvPr>
          <p:cNvSpPr>
            <a:spLocks noGrp="1" noChangeArrowheads="1"/>
          </p:cNvSpPr>
          <p:nvPr>
            <p:ph type="title"/>
          </p:nvPr>
        </p:nvSpPr>
        <p:spPr>
          <a:xfrm>
            <a:off x="1200565" y="1087374"/>
            <a:ext cx="6737617" cy="1000978"/>
          </a:xfrm>
        </p:spPr>
        <p:txBody>
          <a:bodyPr>
            <a:normAutofit/>
          </a:bodyPr>
          <a:lstStyle/>
          <a:p>
            <a:pPr eaLnBrk="1" hangingPunct="1"/>
            <a:br>
              <a:rPr lang="en-US" altLang="en-US" sz="2100" b="1"/>
            </a:br>
            <a:r>
              <a:rPr lang="en-US" altLang="en-US" sz="2100" b="1"/>
              <a:t>Am I eligible for a fee waiver?</a:t>
            </a:r>
            <a:br>
              <a:rPr lang="en-US" altLang="en-US" sz="2100" b="1"/>
            </a:br>
            <a:endParaRPr lang="en-US" altLang="en-US" sz="2100" b="1"/>
          </a:p>
        </p:txBody>
      </p:sp>
      <p:sp>
        <p:nvSpPr>
          <p:cNvPr id="80" name="Rectangle 7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507" name="Rectangle 6">
            <a:extLst>
              <a:ext uri="{FF2B5EF4-FFF2-40B4-BE49-F238E27FC236}">
                <a16:creationId xmlns:a16="http://schemas.microsoft.com/office/drawing/2014/main" id="{06EE8B5F-C558-4571-A814-F5AB67F8B8AD}"/>
              </a:ext>
            </a:extLst>
          </p:cNvPr>
          <p:cNvSpPr>
            <a:spLocks noGrp="1" noChangeArrowheads="1"/>
          </p:cNvSpPr>
          <p:nvPr>
            <p:ph idx="1"/>
          </p:nvPr>
        </p:nvSpPr>
        <p:spPr>
          <a:xfrm>
            <a:off x="635788" y="1836199"/>
            <a:ext cx="7907510" cy="4710904"/>
          </a:xfrm>
        </p:spPr>
        <p:txBody>
          <a:bodyPr>
            <a:normAutofit fontScale="92500" lnSpcReduction="20000"/>
          </a:bodyPr>
          <a:lstStyle/>
          <a:p>
            <a:pPr>
              <a:buNone/>
            </a:pPr>
            <a:r>
              <a:rPr lang="en-US" altLang="en-US" sz="800" b="1">
                <a:solidFill>
                  <a:schemeClr val="tx1"/>
                </a:solidFill>
              </a:rPr>
              <a:t>     </a:t>
            </a:r>
          </a:p>
          <a:p>
            <a:pPr eaLnBrk="1" hangingPunct="1">
              <a:buFontTx/>
              <a:buNone/>
            </a:pPr>
            <a:endParaRPr lang="en-US" altLang="en-US" sz="800" b="1">
              <a:solidFill>
                <a:schemeClr val="tx1"/>
              </a:solidFill>
            </a:endParaRPr>
          </a:p>
          <a:p>
            <a:pPr eaLnBrk="1" hangingPunct="1">
              <a:buFontTx/>
              <a:buNone/>
            </a:pPr>
            <a:r>
              <a:rPr lang="en-US" altLang="en-US" sz="1600" b="1">
                <a:solidFill>
                  <a:schemeClr val="tx1"/>
                </a:solidFill>
              </a:rPr>
              <a:t>To be eligible, you must meet ALL three of the following requirements:</a:t>
            </a:r>
            <a:endParaRPr lang="en-US" altLang="en-US" sz="1600">
              <a:solidFill>
                <a:schemeClr val="tx1"/>
              </a:solidFill>
            </a:endParaRPr>
          </a:p>
          <a:p>
            <a:pPr eaLnBrk="1" hangingPunct="1"/>
            <a:r>
              <a:rPr lang="en-US" altLang="en-US" sz="1600" b="1">
                <a:solidFill>
                  <a:schemeClr val="tx1"/>
                </a:solidFill>
              </a:rPr>
              <a:t>You currently attend high school in the United States, U.S. territories, Puerto Rico, or Canada, as a junior or senior.</a:t>
            </a:r>
            <a:endParaRPr lang="en-US" altLang="en-US" sz="1600">
              <a:solidFill>
                <a:schemeClr val="tx1"/>
              </a:solidFill>
            </a:endParaRPr>
          </a:p>
          <a:p>
            <a:pPr eaLnBrk="1" hangingPunct="1"/>
            <a:r>
              <a:rPr lang="en-US" altLang="en-US" sz="1600" b="1">
                <a:solidFill>
                  <a:schemeClr val="tx1"/>
                </a:solidFill>
              </a:rPr>
              <a:t>You meet at least one indicator of economic need listed on the ACT fee waiver form. Information about these indicators and how to request fee waiver forms is mailed each fall to every high school. Ask your counselor for the information.</a:t>
            </a:r>
            <a:endParaRPr lang="en-US" altLang="en-US" sz="1600">
              <a:solidFill>
                <a:schemeClr val="tx1"/>
              </a:solidFill>
            </a:endParaRPr>
          </a:p>
          <a:p>
            <a:r>
              <a:rPr lang="en-US" altLang="en-US" sz="1600" b="1">
                <a:solidFill>
                  <a:schemeClr val="tx1"/>
                </a:solidFill>
              </a:rPr>
              <a:t>If you are eligible, you may use up to two fee waivers total. The waiver has been used once you register, even if you do not test on the requested test date. </a:t>
            </a:r>
          </a:p>
          <a:p>
            <a:pPr eaLnBrk="1" hangingPunct="1"/>
            <a:r>
              <a:rPr lang="en-US" altLang="en-US" sz="1600" b="1">
                <a:solidFill>
                  <a:schemeClr val="tx1"/>
                </a:solidFill>
              </a:rPr>
              <a:t>ACT uses paper waivers, see Mrs. Gill if you need one.</a:t>
            </a:r>
          </a:p>
          <a:p>
            <a:pPr eaLnBrk="1" hangingPunct="1"/>
            <a:endParaRPr lang="en-US" altLang="en-US" sz="1600">
              <a:solidFill>
                <a:schemeClr val="tx1"/>
              </a:solidFill>
            </a:endParaRPr>
          </a:p>
          <a:p>
            <a:pPr>
              <a:buNone/>
            </a:pPr>
            <a:r>
              <a:rPr lang="en-US" altLang="en-US" sz="1600" b="1">
                <a:solidFill>
                  <a:schemeClr val="tx1"/>
                </a:solidFill>
              </a:rPr>
              <a:t>     </a:t>
            </a:r>
          </a:p>
          <a:p>
            <a:pPr eaLnBrk="1" hangingPunct="1">
              <a:buFontTx/>
              <a:buNone/>
            </a:pPr>
            <a:r>
              <a:rPr lang="en-US" altLang="en-US" sz="1600" b="1">
                <a:solidFill>
                  <a:schemeClr val="tx1"/>
                </a:solidFill>
              </a:rPr>
              <a:t>Fee waivers cover </a:t>
            </a:r>
            <a:r>
              <a:rPr lang="en-US" altLang="en-US" sz="1600" b="1" i="1">
                <a:solidFill>
                  <a:schemeClr val="tx1"/>
                </a:solidFill>
              </a:rPr>
              <a:t>only</a:t>
            </a:r>
            <a:r>
              <a:rPr lang="en-US" altLang="en-US" sz="1600" b="1">
                <a:solidFill>
                  <a:schemeClr val="tx1"/>
                </a:solidFill>
              </a:rPr>
              <a:t> the basic registration fee for the test option selected when registering, including up to </a:t>
            </a:r>
            <a:r>
              <a:rPr lang="en-US" altLang="en-US" sz="1600" b="1" i="1">
                <a:solidFill>
                  <a:schemeClr val="tx1"/>
                </a:solidFill>
              </a:rPr>
              <a:t>four</a:t>
            </a:r>
            <a:r>
              <a:rPr lang="en-US" altLang="en-US" sz="1600" b="1">
                <a:solidFill>
                  <a:schemeClr val="tx1"/>
                </a:solidFill>
              </a:rPr>
              <a:t> valid college choices (listed as part of registration). Waivers do not cover the late fee, test date changes, test center changes, or any other fees.</a:t>
            </a:r>
          </a:p>
          <a:p>
            <a:pPr eaLnBrk="1" hangingPunct="1">
              <a:buFontTx/>
              <a:buNone/>
            </a:pPr>
            <a:endParaRPr lang="en-US" altLang="en-US" sz="1600" b="1">
              <a:solidFill>
                <a:schemeClr val="tx1"/>
              </a:solidFill>
            </a:endParaRPr>
          </a:p>
          <a:p>
            <a:pPr eaLnBrk="1" hangingPunct="1">
              <a:buFontTx/>
              <a:buNone/>
            </a:pPr>
            <a:r>
              <a:rPr lang="en-US" altLang="en-US" sz="800" b="1">
                <a:solidFill>
                  <a:schemeClr val="tx1"/>
                </a:solidFill>
              </a:rPr>
              <a:t>	</a:t>
            </a:r>
            <a:endParaRPr lang="en-US" altLang="en-US" sz="800">
              <a:solidFill>
                <a:schemeClr val="tx1"/>
              </a:solidFill>
            </a:endParaRPr>
          </a:p>
          <a:p>
            <a:pPr eaLnBrk="1" hangingPunct="1"/>
            <a:endParaRPr lang="en-US" altLang="en-US" sz="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cashreg.wav"/>
          </p:stSnd>
        </p:sndAc>
      </p:transition>
    </mc:Choice>
    <mc:Fallback xmlns="">
      <p:transition>
        <p:sndAc>
          <p:stSnd>
            <p:snd r:embed="rId4" name="cashreg.wav"/>
          </p:stSnd>
        </p:sndAc>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3844</Words>
  <Application>Microsoft Office PowerPoint</Application>
  <PresentationFormat>On-screen Show (4:3)</PresentationFormat>
  <Paragraphs>330</Paragraphs>
  <Slides>35</Slides>
  <Notes>24</Notes>
  <HiddenSlides>1</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Albertus Extra Bold</vt:lpstr>
      <vt:lpstr>Arial</vt:lpstr>
      <vt:lpstr>Calibri</vt:lpstr>
      <vt:lpstr>Century Gothic</vt:lpstr>
      <vt:lpstr>Cooper Black</vt:lpstr>
      <vt:lpstr>Corbel</vt:lpstr>
      <vt:lpstr>Times New Roman</vt:lpstr>
      <vt:lpstr>Wingdings</vt:lpstr>
      <vt:lpstr>Wingdings 2</vt:lpstr>
      <vt:lpstr>Wingdings 3</vt:lpstr>
      <vt:lpstr>Frame</vt:lpstr>
      <vt:lpstr>Ion Boardroom</vt:lpstr>
      <vt:lpstr>                                             Senior Year </vt:lpstr>
      <vt:lpstr>Senior Meeting Agenda</vt:lpstr>
      <vt:lpstr>Your Guidance Staff</vt:lpstr>
      <vt:lpstr>Planning for After High School</vt:lpstr>
      <vt:lpstr> ASSESSMENTS  </vt:lpstr>
      <vt:lpstr>What is the difference between the ACT and SAT?</vt:lpstr>
      <vt:lpstr>What is the ACT? </vt:lpstr>
      <vt:lpstr>What does it cost?</vt:lpstr>
      <vt:lpstr> Am I eligible for a fee waiver? </vt:lpstr>
      <vt:lpstr>Tips for Taking the ACT </vt:lpstr>
      <vt:lpstr> The SAT  </vt:lpstr>
      <vt:lpstr>SAT Preparation Center</vt:lpstr>
      <vt:lpstr>What Does it Cost?</vt:lpstr>
      <vt:lpstr> SAT Program Fee-Waiver Service </vt:lpstr>
      <vt:lpstr>SAT Test Taking Approach</vt:lpstr>
      <vt:lpstr>How colleges use ACT/SAT results </vt:lpstr>
      <vt:lpstr>Accommodations for the SAT/ACT</vt:lpstr>
      <vt:lpstr>PERT  </vt:lpstr>
      <vt:lpstr>FSA 2021 </vt:lpstr>
      <vt:lpstr>GRADUATION   REQUIREMENTS</vt:lpstr>
      <vt:lpstr>SUBJECT AREA REQUIREMENTS</vt:lpstr>
      <vt:lpstr>SUBJECT AREA   REQUIREMENTS CONTINUED </vt:lpstr>
      <vt:lpstr>Grade Point Average</vt:lpstr>
      <vt:lpstr>Activities and Costs</vt:lpstr>
      <vt:lpstr>     </vt:lpstr>
      <vt:lpstr>Why Go to College? </vt:lpstr>
      <vt:lpstr>PowerPoint Presentation</vt:lpstr>
      <vt:lpstr>Get Organized</vt:lpstr>
      <vt:lpstr>Bright Futures Update</vt:lpstr>
      <vt:lpstr>                               XELLO</vt:lpstr>
      <vt:lpstr>XELLLO</vt:lpstr>
      <vt:lpstr>@OCSACLAS</vt:lpstr>
      <vt:lpstr>Beginning of the Year Check-In</vt:lpstr>
      <vt:lpstr>Senior Survey-Beginning of the Year MANDATORY!!!!!</vt:lpstr>
      <vt:lpstr>Question &amp; Answer</vt:lpstr>
    </vt:vector>
  </TitlesOfParts>
  <Company>School District of Osceola Cnty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Prep</dc:title>
  <dc:creator>laidroom</dc:creator>
  <cp:lastModifiedBy>Christopher Arrington</cp:lastModifiedBy>
  <cp:revision>2</cp:revision>
  <dcterms:created xsi:type="dcterms:W3CDTF">2007-08-28T15:25:38Z</dcterms:created>
  <dcterms:modified xsi:type="dcterms:W3CDTF">2021-08-18T16:02:31Z</dcterms:modified>
</cp:coreProperties>
</file>